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2" r:id="rId3"/>
  </p:sldIdLst>
  <p:sldSz cx="15335250" cy="1090771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5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144" y="1785129"/>
            <a:ext cx="13034963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906" y="5729075"/>
            <a:ext cx="11501438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7" indent="0" algn="ctr">
              <a:buNone/>
              <a:defRPr sz="3181"/>
            </a:lvl2pPr>
            <a:lvl3pPr marL="1454353" indent="0" algn="ctr">
              <a:buNone/>
              <a:defRPr sz="2863"/>
            </a:lvl3pPr>
            <a:lvl4pPr marL="2181530" indent="0" algn="ctr">
              <a:buNone/>
              <a:defRPr sz="2545"/>
            </a:lvl4pPr>
            <a:lvl5pPr marL="2908706" indent="0" algn="ctr">
              <a:buNone/>
              <a:defRPr sz="2545"/>
            </a:lvl5pPr>
            <a:lvl6pPr marL="3635883" indent="0" algn="ctr">
              <a:buNone/>
              <a:defRPr sz="2545"/>
            </a:lvl6pPr>
            <a:lvl7pPr marL="4363060" indent="0" algn="ctr">
              <a:buNone/>
              <a:defRPr sz="2545"/>
            </a:lvl7pPr>
            <a:lvl8pPr marL="5090236" indent="0" algn="ctr">
              <a:buNone/>
              <a:defRPr sz="2545"/>
            </a:lvl8pPr>
            <a:lvl9pPr marL="5817413" indent="0" algn="ctr">
              <a:buNone/>
              <a:defRPr sz="2545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0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4289" y="580735"/>
            <a:ext cx="3306663" cy="924378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299" y="580735"/>
            <a:ext cx="9728299" cy="924378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40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1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312" y="2719357"/>
            <a:ext cx="1322665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312" y="7299586"/>
            <a:ext cx="1322665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7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2pPr>
            <a:lvl3pPr marL="1454353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3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70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8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3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4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38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299" y="2903673"/>
            <a:ext cx="6517481" cy="69208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3470" y="2903673"/>
            <a:ext cx="6517481" cy="69208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2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580737"/>
            <a:ext cx="13226653" cy="210832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97" y="2673905"/>
            <a:ext cx="6487529" cy="1310440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7" indent="0">
              <a:buNone/>
              <a:defRPr sz="3181" b="1"/>
            </a:lvl2pPr>
            <a:lvl3pPr marL="1454353" indent="0">
              <a:buNone/>
              <a:defRPr sz="2863" b="1"/>
            </a:lvl3pPr>
            <a:lvl4pPr marL="2181530" indent="0">
              <a:buNone/>
              <a:defRPr sz="2545" b="1"/>
            </a:lvl4pPr>
            <a:lvl5pPr marL="2908706" indent="0">
              <a:buNone/>
              <a:defRPr sz="2545" b="1"/>
            </a:lvl5pPr>
            <a:lvl6pPr marL="3635883" indent="0">
              <a:buNone/>
              <a:defRPr sz="2545" b="1"/>
            </a:lvl6pPr>
            <a:lvl7pPr marL="4363060" indent="0">
              <a:buNone/>
              <a:defRPr sz="2545" b="1"/>
            </a:lvl7pPr>
            <a:lvl8pPr marL="5090236" indent="0">
              <a:buNone/>
              <a:defRPr sz="2545" b="1"/>
            </a:lvl8pPr>
            <a:lvl9pPr marL="5817413" indent="0">
              <a:buNone/>
              <a:defRPr sz="254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297" y="3984345"/>
            <a:ext cx="6487529" cy="58603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3471" y="2673905"/>
            <a:ext cx="6519479" cy="1310440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7" indent="0">
              <a:buNone/>
              <a:defRPr sz="3181" b="1"/>
            </a:lvl2pPr>
            <a:lvl3pPr marL="1454353" indent="0">
              <a:buNone/>
              <a:defRPr sz="2863" b="1"/>
            </a:lvl3pPr>
            <a:lvl4pPr marL="2181530" indent="0">
              <a:buNone/>
              <a:defRPr sz="2545" b="1"/>
            </a:lvl4pPr>
            <a:lvl5pPr marL="2908706" indent="0">
              <a:buNone/>
              <a:defRPr sz="2545" b="1"/>
            </a:lvl5pPr>
            <a:lvl6pPr marL="3635883" indent="0">
              <a:buNone/>
              <a:defRPr sz="2545" b="1"/>
            </a:lvl6pPr>
            <a:lvl7pPr marL="4363060" indent="0">
              <a:buNone/>
              <a:defRPr sz="2545" b="1"/>
            </a:lvl7pPr>
            <a:lvl8pPr marL="5090236" indent="0">
              <a:buNone/>
              <a:defRPr sz="2545" b="1"/>
            </a:lvl8pPr>
            <a:lvl9pPr marL="5817413" indent="0">
              <a:buNone/>
              <a:defRPr sz="254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63471" y="3984345"/>
            <a:ext cx="6519479" cy="58603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5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8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5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727181"/>
            <a:ext cx="4946017" cy="2545133"/>
          </a:xfrm>
        </p:spPr>
        <p:txBody>
          <a:bodyPr anchor="b"/>
          <a:lstStyle>
            <a:lvl1pPr>
              <a:defRPr sz="509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479" y="1570511"/>
            <a:ext cx="7763470" cy="7751546"/>
          </a:xfrm>
        </p:spPr>
        <p:txBody>
          <a:bodyPr/>
          <a:lstStyle>
            <a:lvl1pPr>
              <a:defRPr sz="5090"/>
            </a:lvl1pPr>
            <a:lvl2pPr>
              <a:defRPr sz="4453"/>
            </a:lvl2pPr>
            <a:lvl3pPr>
              <a:defRPr sz="3817"/>
            </a:lvl3pPr>
            <a:lvl4pPr>
              <a:defRPr sz="3181"/>
            </a:lvl4pPr>
            <a:lvl5pPr>
              <a:defRPr sz="3181"/>
            </a:lvl5pPr>
            <a:lvl6pPr>
              <a:defRPr sz="3181"/>
            </a:lvl6pPr>
            <a:lvl7pPr>
              <a:defRPr sz="3181"/>
            </a:lvl7pPr>
            <a:lvl8pPr>
              <a:defRPr sz="3181"/>
            </a:lvl8pPr>
            <a:lvl9pPr>
              <a:defRPr sz="318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96" y="3272314"/>
            <a:ext cx="4946017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7" indent="0">
              <a:buNone/>
              <a:defRPr sz="2227"/>
            </a:lvl2pPr>
            <a:lvl3pPr marL="1454353" indent="0">
              <a:buNone/>
              <a:defRPr sz="1909"/>
            </a:lvl3pPr>
            <a:lvl4pPr marL="2181530" indent="0">
              <a:buNone/>
              <a:defRPr sz="1591"/>
            </a:lvl4pPr>
            <a:lvl5pPr marL="2908706" indent="0">
              <a:buNone/>
              <a:defRPr sz="1591"/>
            </a:lvl5pPr>
            <a:lvl6pPr marL="3635883" indent="0">
              <a:buNone/>
              <a:defRPr sz="1591"/>
            </a:lvl6pPr>
            <a:lvl7pPr marL="4363060" indent="0">
              <a:buNone/>
              <a:defRPr sz="1591"/>
            </a:lvl7pPr>
            <a:lvl8pPr marL="5090236" indent="0">
              <a:buNone/>
              <a:defRPr sz="1591"/>
            </a:lvl8pPr>
            <a:lvl9pPr marL="5817413" indent="0">
              <a:buNone/>
              <a:defRPr sz="159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0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727181"/>
            <a:ext cx="4946017" cy="2545133"/>
          </a:xfrm>
        </p:spPr>
        <p:txBody>
          <a:bodyPr anchor="b"/>
          <a:lstStyle>
            <a:lvl1pPr>
              <a:defRPr sz="509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19479" y="1570511"/>
            <a:ext cx="7763470" cy="7751546"/>
          </a:xfrm>
        </p:spPr>
        <p:txBody>
          <a:bodyPr anchor="t"/>
          <a:lstStyle>
            <a:lvl1pPr marL="0" indent="0">
              <a:buNone/>
              <a:defRPr sz="5090"/>
            </a:lvl1pPr>
            <a:lvl2pPr marL="727177" indent="0">
              <a:buNone/>
              <a:defRPr sz="4453"/>
            </a:lvl2pPr>
            <a:lvl3pPr marL="1454353" indent="0">
              <a:buNone/>
              <a:defRPr sz="3817"/>
            </a:lvl3pPr>
            <a:lvl4pPr marL="2181530" indent="0">
              <a:buNone/>
              <a:defRPr sz="3181"/>
            </a:lvl4pPr>
            <a:lvl5pPr marL="2908706" indent="0">
              <a:buNone/>
              <a:defRPr sz="3181"/>
            </a:lvl5pPr>
            <a:lvl6pPr marL="3635883" indent="0">
              <a:buNone/>
              <a:defRPr sz="3181"/>
            </a:lvl6pPr>
            <a:lvl7pPr marL="4363060" indent="0">
              <a:buNone/>
              <a:defRPr sz="3181"/>
            </a:lvl7pPr>
            <a:lvl8pPr marL="5090236" indent="0">
              <a:buNone/>
              <a:defRPr sz="3181"/>
            </a:lvl8pPr>
            <a:lvl9pPr marL="5817413" indent="0">
              <a:buNone/>
              <a:defRPr sz="318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96" y="3272314"/>
            <a:ext cx="4946017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7" indent="0">
              <a:buNone/>
              <a:defRPr sz="2227"/>
            </a:lvl2pPr>
            <a:lvl3pPr marL="1454353" indent="0">
              <a:buNone/>
              <a:defRPr sz="1909"/>
            </a:lvl3pPr>
            <a:lvl4pPr marL="2181530" indent="0">
              <a:buNone/>
              <a:defRPr sz="1591"/>
            </a:lvl4pPr>
            <a:lvl5pPr marL="2908706" indent="0">
              <a:buNone/>
              <a:defRPr sz="1591"/>
            </a:lvl5pPr>
            <a:lvl6pPr marL="3635883" indent="0">
              <a:buNone/>
              <a:defRPr sz="1591"/>
            </a:lvl6pPr>
            <a:lvl7pPr marL="4363060" indent="0">
              <a:buNone/>
              <a:defRPr sz="1591"/>
            </a:lvl7pPr>
            <a:lvl8pPr marL="5090236" indent="0">
              <a:buNone/>
              <a:defRPr sz="1591"/>
            </a:lvl8pPr>
            <a:lvl9pPr marL="5817413" indent="0">
              <a:buNone/>
              <a:defRPr sz="159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89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299" y="580737"/>
            <a:ext cx="1322665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299" y="2903673"/>
            <a:ext cx="1322665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299" y="10109836"/>
            <a:ext cx="3450431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36A7-C6C4-4ADC-9603-028E1C239D61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802" y="10109836"/>
            <a:ext cx="517564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20" y="10109836"/>
            <a:ext cx="3450431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86C1-9428-4E03-AD7E-370A916850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9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54353" rtl="0" eaLnBrk="1" latinLnBrk="0" hangingPunct="1">
        <a:lnSpc>
          <a:spcPct val="90000"/>
        </a:lnSpc>
        <a:spcBef>
          <a:spcPct val="0"/>
        </a:spcBef>
        <a:buNone/>
        <a:defRPr sz="6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53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sz="4453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42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3181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8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9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71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48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2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1001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7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5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3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706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8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6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36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41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120B5B6-4784-1DCF-D17D-6F17B1912638}"/>
              </a:ext>
            </a:extLst>
          </p:cNvPr>
          <p:cNvSpPr txBox="1"/>
          <p:nvPr/>
        </p:nvSpPr>
        <p:spPr>
          <a:xfrm>
            <a:off x="5030955" y="266109"/>
            <a:ext cx="5091261" cy="10514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782" dirty="0"/>
              <a:t>                            </a:t>
            </a:r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endParaRPr lang="nl-NL" sz="1782" dirty="0"/>
          </a:p>
          <a:p>
            <a:r>
              <a:rPr lang="nl-NL" sz="1782" dirty="0"/>
              <a:t>                                                                 </a:t>
            </a:r>
          </a:p>
        </p:txBody>
      </p:sp>
      <p:pic>
        <p:nvPicPr>
          <p:cNvPr id="4" name="Picture 6" descr="Amaretto Coffee Recipe |">
            <a:extLst>
              <a:ext uri="{FF2B5EF4-FFF2-40B4-BE49-F238E27FC236}">
                <a16:creationId xmlns:a16="http://schemas.microsoft.com/office/drawing/2014/main" id="{C60B7CA3-0128-8FBE-1D38-6E24FA83C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24201"/>
          <a:stretch/>
        </p:blipFill>
        <p:spPr bwMode="auto">
          <a:xfrm>
            <a:off x="9513874" y="1"/>
            <a:ext cx="5821376" cy="10892072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B89BBD8-1CA1-81A4-C9A9-C446BCA1B77F}"/>
              </a:ext>
            </a:extLst>
          </p:cNvPr>
          <p:cNvSpPr/>
          <p:nvPr/>
        </p:nvSpPr>
        <p:spPr>
          <a:xfrm>
            <a:off x="10981241" y="407751"/>
            <a:ext cx="3063796" cy="1310470"/>
          </a:xfrm>
          <a:prstGeom prst="rect">
            <a:avLst/>
          </a:prstGeom>
          <a:noFill/>
        </p:spPr>
        <p:txBody>
          <a:bodyPr wrap="none" lIns="90544" tIns="45272" rIns="90544" bIns="45272">
            <a:spAutoFit/>
          </a:bodyPr>
          <a:lstStyle/>
          <a:p>
            <a:pPr algn="ctr"/>
            <a:r>
              <a:rPr lang="nl-NL" sz="7922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gency FB" panose="020B0503020202020204" pitchFamily="34" charset="0"/>
              </a:rPr>
              <a:t>Dranken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F1B7AE-168C-1EF1-7266-6CAF07D7A28A}"/>
              </a:ext>
            </a:extLst>
          </p:cNvPr>
          <p:cNvSpPr txBox="1"/>
          <p:nvPr/>
        </p:nvSpPr>
        <p:spPr>
          <a:xfrm>
            <a:off x="5285060" y="154380"/>
            <a:ext cx="4761889" cy="104872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Koffie</a:t>
            </a:r>
            <a:endParaRPr lang="nl-NL" sz="1584" dirty="0">
              <a:latin typeface="Abadi" panose="020B0604020104020204" pitchFamily="34" charset="0"/>
            </a:endParaRPr>
          </a:p>
          <a:p>
            <a:r>
              <a:rPr lang="nl-NL" sz="1584" dirty="0">
                <a:latin typeface="Abadi" panose="020B0604020104020204" pitchFamily="34" charset="0"/>
              </a:rPr>
              <a:t>Koffie / decafé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Koffie verkeerd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Cappuccino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Espresso	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Dubbele espresso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Latte </a:t>
            </a:r>
            <a:r>
              <a:rPr lang="nl-NL" sz="1584" dirty="0" err="1">
                <a:latin typeface="Abadi" panose="020B0604020104020204" pitchFamily="34" charset="0"/>
              </a:rPr>
              <a:t>macchiato</a:t>
            </a:r>
            <a:r>
              <a:rPr lang="nl-NL" sz="1584" dirty="0">
                <a:latin typeface="Abadi" panose="020B0604020104020204" pitchFamily="34" charset="0"/>
              </a:rPr>
              <a:t>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Melk				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Warme chocolademelk					</a:t>
            </a:r>
          </a:p>
          <a:p>
            <a:r>
              <a:rPr lang="nl-NL" sz="1584" dirty="0">
                <a:latin typeface="Abadi" panose="020B0604020104020204" pitchFamily="34" charset="0"/>
              </a:rPr>
              <a:t>Slagroom								</a:t>
            </a:r>
          </a:p>
          <a:p>
            <a:endParaRPr lang="en-US" sz="1584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Aldhabi" panose="020F0502020204030204" pitchFamily="2" charset="-78"/>
            </a:endParaRP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2376" u="sng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Special </a:t>
            </a:r>
            <a:r>
              <a:rPr lang="en-US" sz="2376" u="sng" dirty="0" err="1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koffie</a:t>
            </a:r>
            <a:r>
              <a:rPr lang="en-US" sz="2376" u="sng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  <a:endParaRPr lang="en-US" sz="2376" dirty="0">
              <a:solidFill>
                <a:srgbClr val="92D050"/>
              </a:solidFill>
              <a:latin typeface="Abadi" panose="020B0604020104020204" pitchFamily="34" charset="0"/>
              <a:cs typeface="Aldhabi" panose="020F0502020204030204" pitchFamily="2" charset="-78"/>
            </a:endParaRP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Café latte caramel	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Café latte chocolate	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White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mocca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       </a:t>
            </a: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Dutch coffee 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	      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Stroopwafellikeur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Spanish coffee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	      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Tia Maria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Italian coffee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	          Amaretto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		     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Arabian coffee</a:t>
            </a:r>
            <a:r>
              <a:rPr lang="en-US" sz="1584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           Cafe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Marakesh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980" dirty="0" err="1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Dokkumer</a:t>
            </a: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coffee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      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Berenburg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 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980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Irish coffee</a:t>
            </a:r>
            <a:r>
              <a:rPr lang="en-US" sz="1584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 		         Whisky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Iced caramel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Iced caffe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mocca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|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slagroom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2376" u="sng" dirty="0">
                <a:solidFill>
                  <a:srgbClr val="92D050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Thee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Thee  - diverse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smaken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Verse munt thee met honing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Verse </a:t>
            </a:r>
            <a:r>
              <a:rPr lang="en-US" sz="158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gember</a:t>
            </a: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thee met honing		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rgbClr val="9ED561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Yogi Tea, </a:t>
            </a:r>
            <a:r>
              <a:rPr lang="en-US" sz="1584" dirty="0" err="1">
                <a:solidFill>
                  <a:srgbClr val="9ED561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biologisch</a:t>
            </a:r>
            <a:r>
              <a:rPr lang="en-US" sz="1584" dirty="0">
                <a:solidFill>
                  <a:srgbClr val="9ED561"/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 </a:t>
            </a:r>
          </a:p>
          <a:p>
            <a:pPr defTabSz="905439">
              <a:lnSpc>
                <a:spcPct val="90000"/>
              </a:lnSpc>
              <a:spcAft>
                <a:spcPts val="594"/>
              </a:spcAft>
            </a:pPr>
            <a:r>
              <a:rPr lang="en-US" sz="1584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ldhabi" panose="020F0502020204030204" pitchFamily="2" charset="-78"/>
              </a:rPr>
              <a:t>( Detox |  Curcuma Chai )		</a:t>
            </a:r>
          </a:p>
        </p:txBody>
      </p:sp>
      <p:pic>
        <p:nvPicPr>
          <p:cNvPr id="10" name="Picture 10" descr="VERSE MUNTTHEE">
            <a:extLst>
              <a:ext uri="{FF2B5EF4-FFF2-40B4-BE49-F238E27FC236}">
                <a16:creationId xmlns:a16="http://schemas.microsoft.com/office/drawing/2014/main" id="{F3E848BF-07FB-B8EF-3649-E7C88021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424562" y="7444468"/>
            <a:ext cx="2512830" cy="30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1B08870-40E2-627C-A467-5ED8CA917B06}"/>
              </a:ext>
            </a:extLst>
          </p:cNvPr>
          <p:cNvSpPr txBox="1"/>
          <p:nvPr/>
        </p:nvSpPr>
        <p:spPr>
          <a:xfrm>
            <a:off x="248048" y="4302586"/>
            <a:ext cx="4859870" cy="63390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89266441">
                  <a:custGeom>
                    <a:avLst/>
                    <a:gdLst>
                      <a:gd name="connsiteX0" fmla="*/ 0 w 3261674"/>
                      <a:gd name="connsiteY0" fmla="*/ 0 h 4062651"/>
                      <a:gd name="connsiteX1" fmla="*/ 510996 w 3261674"/>
                      <a:gd name="connsiteY1" fmla="*/ 0 h 4062651"/>
                      <a:gd name="connsiteX2" fmla="*/ 956758 w 3261674"/>
                      <a:gd name="connsiteY2" fmla="*/ 0 h 4062651"/>
                      <a:gd name="connsiteX3" fmla="*/ 1532987 w 3261674"/>
                      <a:gd name="connsiteY3" fmla="*/ 0 h 4062651"/>
                      <a:gd name="connsiteX4" fmla="*/ 2011366 w 3261674"/>
                      <a:gd name="connsiteY4" fmla="*/ 0 h 4062651"/>
                      <a:gd name="connsiteX5" fmla="*/ 2620211 w 3261674"/>
                      <a:gd name="connsiteY5" fmla="*/ 0 h 4062651"/>
                      <a:gd name="connsiteX6" fmla="*/ 3261674 w 3261674"/>
                      <a:gd name="connsiteY6" fmla="*/ 0 h 4062651"/>
                      <a:gd name="connsiteX7" fmla="*/ 3261674 w 3261674"/>
                      <a:gd name="connsiteY7" fmla="*/ 580379 h 4062651"/>
                      <a:gd name="connsiteX8" fmla="*/ 3261674 w 3261674"/>
                      <a:gd name="connsiteY8" fmla="*/ 1160757 h 4062651"/>
                      <a:gd name="connsiteX9" fmla="*/ 3261674 w 3261674"/>
                      <a:gd name="connsiteY9" fmla="*/ 1741136 h 4062651"/>
                      <a:gd name="connsiteX10" fmla="*/ 3261674 w 3261674"/>
                      <a:gd name="connsiteY10" fmla="*/ 2321515 h 4062651"/>
                      <a:gd name="connsiteX11" fmla="*/ 3261674 w 3261674"/>
                      <a:gd name="connsiteY11" fmla="*/ 2780014 h 4062651"/>
                      <a:gd name="connsiteX12" fmla="*/ 3261674 w 3261674"/>
                      <a:gd name="connsiteY12" fmla="*/ 3441646 h 4062651"/>
                      <a:gd name="connsiteX13" fmla="*/ 3261674 w 3261674"/>
                      <a:gd name="connsiteY13" fmla="*/ 4062651 h 4062651"/>
                      <a:gd name="connsiteX14" fmla="*/ 2685445 w 3261674"/>
                      <a:gd name="connsiteY14" fmla="*/ 4062651 h 4062651"/>
                      <a:gd name="connsiteX15" fmla="*/ 2141833 w 3261674"/>
                      <a:gd name="connsiteY15" fmla="*/ 4062651 h 4062651"/>
                      <a:gd name="connsiteX16" fmla="*/ 1565604 w 3261674"/>
                      <a:gd name="connsiteY16" fmla="*/ 4062651 h 4062651"/>
                      <a:gd name="connsiteX17" fmla="*/ 1021991 w 3261674"/>
                      <a:gd name="connsiteY17" fmla="*/ 4062651 h 4062651"/>
                      <a:gd name="connsiteX18" fmla="*/ 510996 w 3261674"/>
                      <a:gd name="connsiteY18" fmla="*/ 4062651 h 4062651"/>
                      <a:gd name="connsiteX19" fmla="*/ 0 w 3261674"/>
                      <a:gd name="connsiteY19" fmla="*/ 4062651 h 4062651"/>
                      <a:gd name="connsiteX20" fmla="*/ 0 w 3261674"/>
                      <a:gd name="connsiteY20" fmla="*/ 3563525 h 4062651"/>
                      <a:gd name="connsiteX21" fmla="*/ 0 w 3261674"/>
                      <a:gd name="connsiteY21" fmla="*/ 2901894 h 4062651"/>
                      <a:gd name="connsiteX22" fmla="*/ 0 w 3261674"/>
                      <a:gd name="connsiteY22" fmla="*/ 2362141 h 4062651"/>
                      <a:gd name="connsiteX23" fmla="*/ 0 w 3261674"/>
                      <a:gd name="connsiteY23" fmla="*/ 1903642 h 4062651"/>
                      <a:gd name="connsiteX24" fmla="*/ 0 w 3261674"/>
                      <a:gd name="connsiteY24" fmla="*/ 1363890 h 4062651"/>
                      <a:gd name="connsiteX25" fmla="*/ 0 w 3261674"/>
                      <a:gd name="connsiteY25" fmla="*/ 702258 h 4062651"/>
                      <a:gd name="connsiteX26" fmla="*/ 0 w 3261674"/>
                      <a:gd name="connsiteY26" fmla="*/ 0 h 406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61674" h="4062651" fill="none" extrusionOk="0">
                        <a:moveTo>
                          <a:pt x="0" y="0"/>
                        </a:moveTo>
                        <a:cubicBezTo>
                          <a:pt x="232210" y="-21777"/>
                          <a:pt x="316679" y="17262"/>
                          <a:pt x="510996" y="0"/>
                        </a:cubicBezTo>
                        <a:cubicBezTo>
                          <a:pt x="705313" y="-17262"/>
                          <a:pt x="828291" y="28294"/>
                          <a:pt x="956758" y="0"/>
                        </a:cubicBezTo>
                        <a:cubicBezTo>
                          <a:pt x="1085225" y="-28294"/>
                          <a:pt x="1398080" y="37374"/>
                          <a:pt x="1532987" y="0"/>
                        </a:cubicBezTo>
                        <a:cubicBezTo>
                          <a:pt x="1667894" y="-37374"/>
                          <a:pt x="1824696" y="49115"/>
                          <a:pt x="2011366" y="0"/>
                        </a:cubicBezTo>
                        <a:cubicBezTo>
                          <a:pt x="2198036" y="-49115"/>
                          <a:pt x="2414114" y="5015"/>
                          <a:pt x="2620211" y="0"/>
                        </a:cubicBezTo>
                        <a:cubicBezTo>
                          <a:pt x="2826309" y="-5015"/>
                          <a:pt x="2982983" y="59613"/>
                          <a:pt x="3261674" y="0"/>
                        </a:cubicBezTo>
                        <a:cubicBezTo>
                          <a:pt x="3282028" y="175787"/>
                          <a:pt x="3211951" y="402049"/>
                          <a:pt x="3261674" y="580379"/>
                        </a:cubicBezTo>
                        <a:cubicBezTo>
                          <a:pt x="3311397" y="758709"/>
                          <a:pt x="3199652" y="919227"/>
                          <a:pt x="3261674" y="1160757"/>
                        </a:cubicBezTo>
                        <a:cubicBezTo>
                          <a:pt x="3323696" y="1402287"/>
                          <a:pt x="3250033" y="1587496"/>
                          <a:pt x="3261674" y="1741136"/>
                        </a:cubicBezTo>
                        <a:cubicBezTo>
                          <a:pt x="3273315" y="1894776"/>
                          <a:pt x="3246829" y="2162756"/>
                          <a:pt x="3261674" y="2321515"/>
                        </a:cubicBezTo>
                        <a:cubicBezTo>
                          <a:pt x="3276519" y="2480274"/>
                          <a:pt x="3217698" y="2654974"/>
                          <a:pt x="3261674" y="2780014"/>
                        </a:cubicBezTo>
                        <a:cubicBezTo>
                          <a:pt x="3305650" y="2905054"/>
                          <a:pt x="3184455" y="3165077"/>
                          <a:pt x="3261674" y="3441646"/>
                        </a:cubicBezTo>
                        <a:cubicBezTo>
                          <a:pt x="3338893" y="3718215"/>
                          <a:pt x="3193175" y="3809831"/>
                          <a:pt x="3261674" y="4062651"/>
                        </a:cubicBezTo>
                        <a:cubicBezTo>
                          <a:pt x="3047509" y="4120756"/>
                          <a:pt x="2959243" y="4012663"/>
                          <a:pt x="2685445" y="4062651"/>
                        </a:cubicBezTo>
                        <a:cubicBezTo>
                          <a:pt x="2411647" y="4112639"/>
                          <a:pt x="2311297" y="4036215"/>
                          <a:pt x="2141833" y="4062651"/>
                        </a:cubicBezTo>
                        <a:cubicBezTo>
                          <a:pt x="1972369" y="4089087"/>
                          <a:pt x="1726907" y="4022437"/>
                          <a:pt x="1565604" y="4062651"/>
                        </a:cubicBezTo>
                        <a:cubicBezTo>
                          <a:pt x="1404301" y="4102865"/>
                          <a:pt x="1226635" y="4046997"/>
                          <a:pt x="1021991" y="4062651"/>
                        </a:cubicBezTo>
                        <a:cubicBezTo>
                          <a:pt x="817347" y="4078305"/>
                          <a:pt x="713143" y="4024737"/>
                          <a:pt x="510996" y="4062651"/>
                        </a:cubicBezTo>
                        <a:cubicBezTo>
                          <a:pt x="308849" y="4100565"/>
                          <a:pt x="219639" y="4051960"/>
                          <a:pt x="0" y="4062651"/>
                        </a:cubicBezTo>
                        <a:cubicBezTo>
                          <a:pt x="-13056" y="3948969"/>
                          <a:pt x="41402" y="3694780"/>
                          <a:pt x="0" y="3563525"/>
                        </a:cubicBezTo>
                        <a:cubicBezTo>
                          <a:pt x="-41402" y="3432270"/>
                          <a:pt x="13816" y="3089822"/>
                          <a:pt x="0" y="2901894"/>
                        </a:cubicBezTo>
                        <a:cubicBezTo>
                          <a:pt x="-13816" y="2713966"/>
                          <a:pt x="723" y="2516033"/>
                          <a:pt x="0" y="2362141"/>
                        </a:cubicBezTo>
                        <a:cubicBezTo>
                          <a:pt x="-723" y="2208249"/>
                          <a:pt x="1387" y="2124119"/>
                          <a:pt x="0" y="1903642"/>
                        </a:cubicBezTo>
                        <a:cubicBezTo>
                          <a:pt x="-1387" y="1683165"/>
                          <a:pt x="22305" y="1518345"/>
                          <a:pt x="0" y="1363890"/>
                        </a:cubicBezTo>
                        <a:cubicBezTo>
                          <a:pt x="-22305" y="1209435"/>
                          <a:pt x="49375" y="992373"/>
                          <a:pt x="0" y="702258"/>
                        </a:cubicBezTo>
                        <a:cubicBezTo>
                          <a:pt x="-49375" y="412143"/>
                          <a:pt x="35893" y="277392"/>
                          <a:pt x="0" y="0"/>
                        </a:cubicBezTo>
                        <a:close/>
                      </a:path>
                      <a:path w="3261674" h="4062651" stroke="0" extrusionOk="0">
                        <a:moveTo>
                          <a:pt x="0" y="0"/>
                        </a:moveTo>
                        <a:cubicBezTo>
                          <a:pt x="219369" y="-10537"/>
                          <a:pt x="338311" y="37050"/>
                          <a:pt x="510996" y="0"/>
                        </a:cubicBezTo>
                        <a:cubicBezTo>
                          <a:pt x="683681" y="-37050"/>
                          <a:pt x="777042" y="50661"/>
                          <a:pt x="956758" y="0"/>
                        </a:cubicBezTo>
                        <a:cubicBezTo>
                          <a:pt x="1136474" y="-50661"/>
                          <a:pt x="1247611" y="50092"/>
                          <a:pt x="1467753" y="0"/>
                        </a:cubicBezTo>
                        <a:cubicBezTo>
                          <a:pt x="1687896" y="-50092"/>
                          <a:pt x="1825780" y="49562"/>
                          <a:pt x="2011366" y="0"/>
                        </a:cubicBezTo>
                        <a:cubicBezTo>
                          <a:pt x="2196952" y="-49562"/>
                          <a:pt x="2446239" y="35124"/>
                          <a:pt x="2620211" y="0"/>
                        </a:cubicBezTo>
                        <a:cubicBezTo>
                          <a:pt x="2794184" y="-35124"/>
                          <a:pt x="3005026" y="42342"/>
                          <a:pt x="3261674" y="0"/>
                        </a:cubicBezTo>
                        <a:cubicBezTo>
                          <a:pt x="3291527" y="162882"/>
                          <a:pt x="3199997" y="359753"/>
                          <a:pt x="3261674" y="621005"/>
                        </a:cubicBezTo>
                        <a:cubicBezTo>
                          <a:pt x="3323351" y="882257"/>
                          <a:pt x="3255257" y="903484"/>
                          <a:pt x="3261674" y="1079504"/>
                        </a:cubicBezTo>
                        <a:cubicBezTo>
                          <a:pt x="3268091" y="1255524"/>
                          <a:pt x="3259523" y="1414665"/>
                          <a:pt x="3261674" y="1578630"/>
                        </a:cubicBezTo>
                        <a:cubicBezTo>
                          <a:pt x="3263825" y="1742595"/>
                          <a:pt x="3184394" y="1996350"/>
                          <a:pt x="3261674" y="2240262"/>
                        </a:cubicBezTo>
                        <a:cubicBezTo>
                          <a:pt x="3338954" y="2484174"/>
                          <a:pt x="3208347" y="2550460"/>
                          <a:pt x="3261674" y="2739388"/>
                        </a:cubicBezTo>
                        <a:cubicBezTo>
                          <a:pt x="3315001" y="2928316"/>
                          <a:pt x="3254220" y="3047881"/>
                          <a:pt x="3261674" y="3197887"/>
                        </a:cubicBezTo>
                        <a:cubicBezTo>
                          <a:pt x="3269128" y="3347893"/>
                          <a:pt x="3177276" y="3785983"/>
                          <a:pt x="3261674" y="4062651"/>
                        </a:cubicBezTo>
                        <a:cubicBezTo>
                          <a:pt x="3092513" y="4115827"/>
                          <a:pt x="2878172" y="4045492"/>
                          <a:pt x="2750678" y="4062651"/>
                        </a:cubicBezTo>
                        <a:cubicBezTo>
                          <a:pt x="2623184" y="4079810"/>
                          <a:pt x="2410599" y="4051268"/>
                          <a:pt x="2304916" y="4062651"/>
                        </a:cubicBezTo>
                        <a:cubicBezTo>
                          <a:pt x="2199233" y="4074034"/>
                          <a:pt x="2012366" y="4010234"/>
                          <a:pt x="1793921" y="4062651"/>
                        </a:cubicBezTo>
                        <a:cubicBezTo>
                          <a:pt x="1575476" y="4115068"/>
                          <a:pt x="1440704" y="4037228"/>
                          <a:pt x="1315542" y="4062651"/>
                        </a:cubicBezTo>
                        <a:cubicBezTo>
                          <a:pt x="1190380" y="4088074"/>
                          <a:pt x="1006699" y="4030951"/>
                          <a:pt x="706696" y="4062651"/>
                        </a:cubicBezTo>
                        <a:cubicBezTo>
                          <a:pt x="406693" y="4094351"/>
                          <a:pt x="145872" y="4052245"/>
                          <a:pt x="0" y="4062651"/>
                        </a:cubicBezTo>
                        <a:cubicBezTo>
                          <a:pt x="-36527" y="3839538"/>
                          <a:pt x="32993" y="3705106"/>
                          <a:pt x="0" y="3441646"/>
                        </a:cubicBezTo>
                        <a:cubicBezTo>
                          <a:pt x="-32993" y="3178187"/>
                          <a:pt x="3836" y="3039359"/>
                          <a:pt x="0" y="2861267"/>
                        </a:cubicBezTo>
                        <a:cubicBezTo>
                          <a:pt x="-3836" y="2683175"/>
                          <a:pt x="17697" y="2488511"/>
                          <a:pt x="0" y="2362141"/>
                        </a:cubicBezTo>
                        <a:cubicBezTo>
                          <a:pt x="-17697" y="2235771"/>
                          <a:pt x="77393" y="1996310"/>
                          <a:pt x="0" y="1700510"/>
                        </a:cubicBezTo>
                        <a:cubicBezTo>
                          <a:pt x="-77393" y="1404710"/>
                          <a:pt x="22882" y="1285700"/>
                          <a:pt x="0" y="1079504"/>
                        </a:cubicBezTo>
                        <a:cubicBezTo>
                          <a:pt x="-22882" y="873308"/>
                          <a:pt x="27527" y="763841"/>
                          <a:pt x="0" y="539752"/>
                        </a:cubicBezTo>
                        <a:cubicBezTo>
                          <a:pt x="-27527" y="315663"/>
                          <a:pt x="34283" y="226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sz="594" dirty="0">
              <a:latin typeface="Abadi" panose="020B0604020104020204" pitchFamily="34" charset="0"/>
            </a:endParaRPr>
          </a:p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Cocktails</a:t>
            </a:r>
            <a:endParaRPr lang="nl-NL" sz="1782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 err="1">
                <a:latin typeface="Abadi" panose="020B0604020104020204" pitchFamily="34" charset="0"/>
              </a:rPr>
              <a:t>Sex</a:t>
            </a:r>
            <a:r>
              <a:rPr lang="nl-NL" sz="1782" dirty="0">
                <a:latin typeface="Abadi" panose="020B0604020104020204" pitchFamily="34" charset="0"/>
              </a:rPr>
              <a:t> on </a:t>
            </a:r>
            <a:r>
              <a:rPr lang="nl-NL" sz="1782" dirty="0" err="1">
                <a:latin typeface="Abadi" panose="020B0604020104020204" pitchFamily="34" charset="0"/>
              </a:rPr>
              <a:t>the</a:t>
            </a:r>
            <a:r>
              <a:rPr lang="nl-NL" sz="1782" dirty="0">
                <a:latin typeface="Abadi" panose="020B0604020104020204" pitchFamily="34" charset="0"/>
              </a:rPr>
              <a:t> </a:t>
            </a:r>
            <a:r>
              <a:rPr lang="nl-NL" sz="1782" dirty="0" err="1">
                <a:latin typeface="Abadi" panose="020B0604020104020204" pitchFamily="34" charset="0"/>
              </a:rPr>
              <a:t>beach</a:t>
            </a:r>
            <a:r>
              <a:rPr lang="nl-NL" sz="1782" dirty="0">
                <a:latin typeface="Abadi" panose="020B0604020104020204" pitchFamily="34" charset="0"/>
              </a:rPr>
              <a:t>						</a:t>
            </a:r>
          </a:p>
          <a:p>
            <a:r>
              <a:rPr lang="nl-NL" sz="1386" dirty="0" err="1">
                <a:solidFill>
                  <a:srgbClr val="92D050"/>
                </a:solidFill>
                <a:latin typeface="Abadi" panose="020B0604020104020204" pitchFamily="34" charset="0"/>
              </a:rPr>
              <a:t>Vodka</a:t>
            </a:r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 | </a:t>
            </a:r>
            <a:r>
              <a:rPr lang="nl-NL" sz="1386" dirty="0" err="1">
                <a:solidFill>
                  <a:srgbClr val="92D050"/>
                </a:solidFill>
                <a:latin typeface="Abadi" panose="020B0604020104020204" pitchFamily="34" charset="0"/>
              </a:rPr>
              <a:t>peach</a:t>
            </a:r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 likeur | sinaasappelsap| </a:t>
            </a:r>
            <a:r>
              <a:rPr lang="nl-NL" sz="1386" dirty="0" err="1">
                <a:solidFill>
                  <a:srgbClr val="92D050"/>
                </a:solidFill>
                <a:latin typeface="Abadi" panose="020B0604020104020204" pitchFamily="34" charset="0"/>
              </a:rPr>
              <a:t>cranberrysap</a:t>
            </a:r>
            <a:endParaRPr lang="nl-NL" sz="138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 err="1">
                <a:latin typeface="Abadi" panose="020B0604020104020204" pitchFamily="34" charset="0"/>
              </a:rPr>
              <a:t>Mojito</a:t>
            </a:r>
            <a:r>
              <a:rPr lang="nl-NL" sz="1782" dirty="0">
                <a:latin typeface="Abadi" panose="020B0604020104020204" pitchFamily="34" charset="0"/>
              </a:rPr>
              <a:t>								</a:t>
            </a:r>
          </a:p>
          <a:p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Rum | rietsuiker | bruiswater | limoen | munt</a:t>
            </a:r>
          </a:p>
          <a:p>
            <a:r>
              <a:rPr lang="nl-NL" sz="1782" dirty="0">
                <a:latin typeface="Abadi" panose="020B0604020104020204" pitchFamily="34" charset="0"/>
              </a:rPr>
              <a:t>Espresso Martini						</a:t>
            </a:r>
          </a:p>
          <a:p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Koffielikeur| espresso| </a:t>
            </a:r>
            <a:r>
              <a:rPr lang="nl-NL" sz="1386" dirty="0" err="1">
                <a:solidFill>
                  <a:srgbClr val="92D050"/>
                </a:solidFill>
                <a:latin typeface="Abadi" panose="020B0604020104020204" pitchFamily="34" charset="0"/>
              </a:rPr>
              <a:t>vodka</a:t>
            </a:r>
            <a:endParaRPr lang="nl-NL" sz="138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 err="1">
                <a:latin typeface="Abadi" panose="020B0604020104020204" pitchFamily="34" charset="0"/>
              </a:rPr>
              <a:t>Pornstar</a:t>
            </a:r>
            <a:r>
              <a:rPr lang="nl-NL" sz="1782" dirty="0">
                <a:latin typeface="Abadi" panose="020B0604020104020204" pitchFamily="34" charset="0"/>
              </a:rPr>
              <a:t> Martini						</a:t>
            </a:r>
          </a:p>
          <a:p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Passievrucht likeur | vanille | </a:t>
            </a:r>
            <a:r>
              <a:rPr lang="nl-NL" sz="1386" dirty="0" err="1">
                <a:solidFill>
                  <a:srgbClr val="9ED561"/>
                </a:solidFill>
                <a:latin typeface="Abadi" panose="020B0604020104020204" pitchFamily="34" charset="0"/>
              </a:rPr>
              <a:t>vodka</a:t>
            </a:r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 | citroen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Pina</a:t>
            </a:r>
            <a:r>
              <a:rPr lang="nl-NL" sz="1782" dirty="0">
                <a:latin typeface="Abadi" panose="020B0604020104020204" pitchFamily="34" charset="0"/>
              </a:rPr>
              <a:t> </a:t>
            </a:r>
            <a:r>
              <a:rPr lang="nl-NL" sz="1782" dirty="0" err="1">
                <a:latin typeface="Abadi" panose="020B0604020104020204" pitchFamily="34" charset="0"/>
              </a:rPr>
              <a:t>Colada</a:t>
            </a:r>
            <a:r>
              <a:rPr lang="nl-NL" sz="1782" dirty="0">
                <a:latin typeface="Abadi" panose="020B0604020104020204" pitchFamily="34" charset="0"/>
              </a:rPr>
              <a:t>							</a:t>
            </a:r>
          </a:p>
          <a:p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Rum | kokossiroop |room | ananassap | ananas</a:t>
            </a:r>
          </a:p>
          <a:p>
            <a:r>
              <a:rPr lang="nl-NL" sz="1782" dirty="0">
                <a:latin typeface="Abadi" panose="020B0604020104020204" pitchFamily="34" charset="0"/>
              </a:rPr>
              <a:t>Tequila Sunrise						</a:t>
            </a:r>
          </a:p>
          <a:p>
            <a:r>
              <a:rPr lang="nl-NL" sz="1386" dirty="0">
                <a:solidFill>
                  <a:srgbClr val="92D050"/>
                </a:solidFill>
                <a:latin typeface="Abadi" panose="020B0604020104020204" pitchFamily="34" charset="0"/>
              </a:rPr>
              <a:t>Tequila | sinaasappelsap | grenadine</a:t>
            </a:r>
          </a:p>
          <a:p>
            <a:r>
              <a:rPr lang="nl-NL" sz="1782" dirty="0">
                <a:latin typeface="Abadi" panose="020B0604020104020204" pitchFamily="34" charset="0"/>
              </a:rPr>
              <a:t>Cocktail Suyderoogh				</a:t>
            </a:r>
          </a:p>
          <a:p>
            <a:r>
              <a:rPr lang="nl-NL" sz="2376" u="sng" dirty="0" err="1">
                <a:solidFill>
                  <a:srgbClr val="92D050"/>
                </a:solidFill>
                <a:latin typeface="Abadi" panose="020B0604020104020204" pitchFamily="34" charset="0"/>
              </a:rPr>
              <a:t>Mocktails</a:t>
            </a:r>
            <a:endParaRPr lang="nl-NL" sz="2376" u="sng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980" dirty="0">
                <a:latin typeface="Abadi" panose="020B0604020104020204" pitchFamily="34" charset="0"/>
              </a:rPr>
              <a:t>Virgin </a:t>
            </a:r>
            <a:r>
              <a:rPr lang="nl-NL" sz="1980" dirty="0" err="1">
                <a:latin typeface="Abadi" panose="020B0604020104020204" pitchFamily="34" charset="0"/>
              </a:rPr>
              <a:t>Banana</a:t>
            </a:r>
            <a:r>
              <a:rPr lang="nl-NL" sz="1980" dirty="0">
                <a:latin typeface="Abadi" panose="020B0604020104020204" pitchFamily="34" charset="0"/>
              </a:rPr>
              <a:t>					</a:t>
            </a:r>
          </a:p>
          <a:p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Banaansiroop |kokos |</a:t>
            </a:r>
            <a:r>
              <a:rPr lang="nl-NL" sz="1386" dirty="0" err="1">
                <a:solidFill>
                  <a:srgbClr val="9ED561"/>
                </a:solidFill>
                <a:latin typeface="Abadi" panose="020B0604020104020204" pitchFamily="34" charset="0"/>
              </a:rPr>
              <a:t>sprite</a:t>
            </a:r>
            <a:r>
              <a:rPr lang="nl-NL" sz="1782" dirty="0">
                <a:latin typeface="Abadi" panose="020B0604020104020204" pitchFamily="34" charset="0"/>
              </a:rPr>
              <a:t>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Strawberry</a:t>
            </a:r>
            <a:r>
              <a:rPr lang="nl-NL" sz="1782" dirty="0">
                <a:latin typeface="Abadi" panose="020B0604020104020204" pitchFamily="34" charset="0"/>
              </a:rPr>
              <a:t> </a:t>
            </a:r>
            <a:r>
              <a:rPr lang="nl-NL" sz="1782" dirty="0" err="1">
                <a:latin typeface="Abadi" panose="020B0604020104020204" pitchFamily="34" charset="0"/>
              </a:rPr>
              <a:t>Mojito</a:t>
            </a:r>
            <a:r>
              <a:rPr lang="nl-NL" sz="1782" dirty="0">
                <a:latin typeface="Abadi" panose="020B0604020104020204" pitchFamily="34" charset="0"/>
              </a:rPr>
              <a:t> 					</a:t>
            </a:r>
          </a:p>
          <a:p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Munt |aardbei| rietsuiker |bruiswater </a:t>
            </a:r>
            <a:r>
              <a:rPr lang="nl-NL" sz="1782" dirty="0">
                <a:latin typeface="Abadi" panose="020B0604020104020204" pitchFamily="34" charset="0"/>
              </a:rPr>
              <a:t>	</a:t>
            </a:r>
          </a:p>
          <a:p>
            <a:r>
              <a:rPr lang="nl-NL" sz="1782" dirty="0">
                <a:latin typeface="Abadi" panose="020B0604020104020204" pitchFamily="34" charset="0"/>
              </a:rPr>
              <a:t>Virgin Blue Hawaï 					</a:t>
            </a:r>
          </a:p>
          <a:p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Ananas | blue </a:t>
            </a:r>
            <a:r>
              <a:rPr lang="nl-NL" sz="1386" dirty="0" err="1">
                <a:solidFill>
                  <a:srgbClr val="9ED561"/>
                </a:solidFill>
                <a:latin typeface="Abadi" panose="020B0604020104020204" pitchFamily="34" charset="0"/>
              </a:rPr>
              <a:t>curacao</a:t>
            </a:r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 siroop | </a:t>
            </a:r>
            <a:r>
              <a:rPr lang="nl-NL" sz="1386" dirty="0" err="1">
                <a:solidFill>
                  <a:srgbClr val="9ED561"/>
                </a:solidFill>
                <a:latin typeface="Abadi" panose="020B0604020104020204" pitchFamily="34" charset="0"/>
              </a:rPr>
              <a:t>sprite</a:t>
            </a:r>
            <a:r>
              <a:rPr lang="nl-NL" sz="1782" dirty="0">
                <a:latin typeface="Abadi" panose="020B0604020104020204" pitchFamily="34" charset="0"/>
              </a:rPr>
              <a:t>	</a:t>
            </a:r>
          </a:p>
          <a:p>
            <a:r>
              <a:rPr lang="nl-NL" sz="1782" dirty="0">
                <a:latin typeface="Abadi" panose="020B0604020104020204" pitchFamily="34" charset="0"/>
              </a:rPr>
              <a:t>Watermeloen </a:t>
            </a:r>
            <a:r>
              <a:rPr lang="nl-NL" sz="1782" dirty="0" err="1">
                <a:latin typeface="Abadi" panose="020B0604020104020204" pitchFamily="34" charset="0"/>
              </a:rPr>
              <a:t>Mojito</a:t>
            </a:r>
            <a:r>
              <a:rPr lang="nl-NL" sz="1782" dirty="0">
                <a:latin typeface="Abadi" panose="020B0604020104020204" pitchFamily="34" charset="0"/>
              </a:rPr>
              <a:t>				 </a:t>
            </a:r>
            <a:r>
              <a:rPr lang="nl-NL" sz="1386" dirty="0">
                <a:solidFill>
                  <a:srgbClr val="9ED561"/>
                </a:solidFill>
                <a:latin typeface="Abadi" panose="020B0604020104020204" pitchFamily="34" charset="0"/>
              </a:rPr>
              <a:t>Watermeloensiroop | munt | bruiswater | watermeloen</a:t>
            </a:r>
            <a:endParaRPr lang="nl-NL" sz="1782" dirty="0">
              <a:latin typeface="Abadi" panose="020B0604020104020204" pitchFamily="34" charset="0"/>
            </a:endParaRPr>
          </a:p>
        </p:txBody>
      </p:sp>
      <p:pic>
        <p:nvPicPr>
          <p:cNvPr id="6" name="Picture 8" descr="Surprising Spirit Substitutions for Classic Cocktails | VinePair">
            <a:extLst>
              <a:ext uri="{FF2B5EF4-FFF2-40B4-BE49-F238E27FC236}">
                <a16:creationId xmlns:a16="http://schemas.microsoft.com/office/drawing/2014/main" id="{B8273419-5058-D37F-8AA7-CA7DE577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3" y="1431808"/>
            <a:ext cx="5091260" cy="27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D8D2FCF-46F5-0DEA-D873-BF4ED44FAA30}"/>
              </a:ext>
            </a:extLst>
          </p:cNvPr>
          <p:cNvSpPr/>
          <p:nvPr/>
        </p:nvSpPr>
        <p:spPr>
          <a:xfrm>
            <a:off x="1177438" y="314962"/>
            <a:ext cx="3330461" cy="1310470"/>
          </a:xfrm>
          <a:prstGeom prst="rect">
            <a:avLst/>
          </a:prstGeom>
          <a:noFill/>
        </p:spPr>
        <p:txBody>
          <a:bodyPr wrap="none" lIns="90544" tIns="45272" rIns="90544" bIns="45272">
            <a:spAutoFit/>
          </a:bodyPr>
          <a:lstStyle/>
          <a:p>
            <a:pPr algn="ctr"/>
            <a:r>
              <a:rPr lang="nl-NL" sz="7922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gency FB" panose="020B0503020202020204" pitchFamily="34" charset="0"/>
              </a:rPr>
              <a:t>Cocktails</a:t>
            </a:r>
          </a:p>
        </p:txBody>
      </p:sp>
    </p:spTree>
    <p:extLst>
      <p:ext uri="{BB962C8B-B14F-4D97-AF65-F5344CB8AC3E}">
        <p14:creationId xmlns:p14="http://schemas.microsoft.com/office/powerpoint/2010/main" val="560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mbas in tempura met gewokte appeltjes witlof taugen soj | Jumbo">
            <a:extLst>
              <a:ext uri="{FF2B5EF4-FFF2-40B4-BE49-F238E27FC236}">
                <a16:creationId xmlns:a16="http://schemas.microsoft.com/office/drawing/2014/main" id="{3932F1BF-92E3-CE6D-B97C-65CCE10C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3" y="163237"/>
            <a:ext cx="4974992" cy="46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C82CC21-32AD-9D31-3D52-2649357B9B8A}"/>
              </a:ext>
            </a:extLst>
          </p:cNvPr>
          <p:cNvSpPr txBox="1"/>
          <p:nvPr/>
        </p:nvSpPr>
        <p:spPr>
          <a:xfrm>
            <a:off x="375118" y="3587404"/>
            <a:ext cx="4671271" cy="5485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Gebak </a:t>
            </a:r>
            <a:endParaRPr lang="nl-NL" sz="237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Appelgebak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Aardbeienkwark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Red Velvet gebak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Vlaai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Slagroom						</a:t>
            </a:r>
          </a:p>
          <a:p>
            <a:r>
              <a:rPr lang="nl-NL" sz="2376" dirty="0">
                <a:solidFill>
                  <a:srgbClr val="92D050"/>
                </a:solidFill>
                <a:latin typeface="Abadi" panose="020B0604020104020204" pitchFamily="34" charset="0"/>
              </a:rPr>
              <a:t>Borrel &amp; </a:t>
            </a:r>
            <a:r>
              <a:rPr lang="nl-NL" sz="2376" dirty="0" err="1">
                <a:solidFill>
                  <a:srgbClr val="92D050"/>
                </a:solidFill>
                <a:latin typeface="Abadi" panose="020B0604020104020204" pitchFamily="34" charset="0"/>
              </a:rPr>
              <a:t>Bites</a:t>
            </a:r>
            <a:endParaRPr lang="nl-NL" sz="237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Portie Bitterballen 10 stuks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Bitterballen 15 stuks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Minisnacks 10 stuks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Minisnacks 15 stuks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Tempura garnalen 8 stuks.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Mini loempia met 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Chillisaus</a:t>
            </a:r>
            <a:r>
              <a:rPr lang="nl-NL" sz="1782" dirty="0">
                <a:latin typeface="Abadi" panose="020B0604020104020204" pitchFamily="34" charset="0"/>
              </a:rPr>
              <a:t> 10 stuks				  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</a:t>
            </a:r>
            <a:r>
              <a:rPr lang="nl-NL" sz="1782" dirty="0" err="1">
                <a:latin typeface="Abadi" panose="020B0604020104020204" pitchFamily="34" charset="0"/>
              </a:rPr>
              <a:t>Kipkrokantjes</a:t>
            </a:r>
            <a:r>
              <a:rPr lang="nl-NL" sz="1782" dirty="0">
                <a:latin typeface="Abadi" panose="020B0604020104020204" pitchFamily="34" charset="0"/>
              </a:rPr>
              <a:t> met 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Joppiesaus</a:t>
            </a:r>
            <a:r>
              <a:rPr lang="nl-NL" sz="1782" dirty="0">
                <a:latin typeface="Abadi" panose="020B0604020104020204" pitchFamily="34" charset="0"/>
              </a:rPr>
              <a:t> 8 stuks				  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Portie inktvisringen 10 stuks		</a:t>
            </a:r>
          </a:p>
          <a:p>
            <a:r>
              <a:rPr lang="nl-NL" sz="1782" dirty="0">
                <a:latin typeface="Abadi" panose="020B0604020104020204" pitchFamily="34" charset="0"/>
              </a:rPr>
              <a:t>Borrelplank: kaasstengels | </a:t>
            </a:r>
            <a:r>
              <a:rPr lang="nl-NL" sz="1782" dirty="0" err="1">
                <a:latin typeface="Abadi" panose="020B0604020104020204" pitchFamily="34" charset="0"/>
              </a:rPr>
              <a:t>serano</a:t>
            </a:r>
            <a:r>
              <a:rPr lang="nl-NL" sz="1782" dirty="0">
                <a:latin typeface="Abadi" panose="020B0604020104020204" pitchFamily="34" charset="0"/>
              </a:rPr>
              <a:t> ham |  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brood|aioli</a:t>
            </a:r>
            <a:r>
              <a:rPr lang="nl-NL" sz="1782" dirty="0">
                <a:latin typeface="Abadi" panose="020B0604020104020204" pitchFamily="34" charset="0"/>
              </a:rPr>
              <a:t> |</a:t>
            </a:r>
            <a:r>
              <a:rPr lang="nl-NL" sz="1782" dirty="0" err="1">
                <a:latin typeface="Abadi" panose="020B0604020104020204" pitchFamily="34" charset="0"/>
              </a:rPr>
              <a:t>nacho’s</a:t>
            </a:r>
            <a:r>
              <a:rPr lang="nl-NL" sz="1782" dirty="0">
                <a:latin typeface="Abadi" panose="020B0604020104020204" pitchFamily="34" charset="0"/>
              </a:rPr>
              <a:t>| mini snacks	</a:t>
            </a:r>
          </a:p>
        </p:txBody>
      </p:sp>
      <p:pic>
        <p:nvPicPr>
          <p:cNvPr id="19" name="Picture 2" descr="Red Velvet Cake with Cream Cheese Frosting - Baker by Nature">
            <a:extLst>
              <a:ext uri="{FF2B5EF4-FFF2-40B4-BE49-F238E27FC236}">
                <a16:creationId xmlns:a16="http://schemas.microsoft.com/office/drawing/2014/main" id="{35A5812A-1540-7D01-6FA0-81BCC0D6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43" y="168449"/>
            <a:ext cx="4974992" cy="46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D31335DE-A5ED-FD2D-C3B3-67F1DF7C2BA6}"/>
              </a:ext>
            </a:extLst>
          </p:cNvPr>
          <p:cNvSpPr txBox="1"/>
          <p:nvPr/>
        </p:nvSpPr>
        <p:spPr>
          <a:xfrm>
            <a:off x="375117" y="9344599"/>
            <a:ext cx="4671271" cy="12799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P.S.V. </a:t>
            </a:r>
          </a:p>
          <a:p>
            <a:r>
              <a:rPr lang="nl-NL" sz="1782" dirty="0">
                <a:latin typeface="Abadi" panose="020B0604020104020204" pitchFamily="34" charset="0"/>
              </a:rPr>
              <a:t>Martini </a:t>
            </a:r>
            <a:r>
              <a:rPr lang="nl-NL" sz="1782" dirty="0" err="1">
                <a:latin typeface="Abadi" panose="020B0604020104020204" pitchFamily="34" charset="0"/>
              </a:rPr>
              <a:t>Bianco</a:t>
            </a:r>
            <a:r>
              <a:rPr lang="nl-NL" sz="1782" dirty="0">
                <a:latin typeface="Abadi" panose="020B0604020104020204" pitchFamily="34" charset="0"/>
              </a:rPr>
              <a:t> | </a:t>
            </a:r>
            <a:r>
              <a:rPr lang="nl-NL" sz="1782" dirty="0" err="1">
                <a:latin typeface="Abadi" panose="020B0604020104020204" pitchFamily="34" charset="0"/>
              </a:rPr>
              <a:t>Rosso</a:t>
            </a:r>
            <a:r>
              <a:rPr lang="nl-NL" sz="1782" dirty="0">
                <a:latin typeface="Abadi" panose="020B0604020104020204" pitchFamily="34" charset="0"/>
              </a:rPr>
              <a:t>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Port rood | wit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Cherry Dry | medium				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31ADDA5-2FD8-0B3F-F018-6557F5F72613}"/>
              </a:ext>
            </a:extLst>
          </p:cNvPr>
          <p:cNvSpPr txBox="1"/>
          <p:nvPr/>
        </p:nvSpPr>
        <p:spPr>
          <a:xfrm>
            <a:off x="10320229" y="3587404"/>
            <a:ext cx="4598048" cy="70704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89266441">
                  <a:custGeom>
                    <a:avLst/>
                    <a:gdLst>
                      <a:gd name="connsiteX0" fmla="*/ 0 w 3370670"/>
                      <a:gd name="connsiteY0" fmla="*/ 0 h 4955203"/>
                      <a:gd name="connsiteX1" fmla="*/ 595485 w 3370670"/>
                      <a:gd name="connsiteY1" fmla="*/ 0 h 4955203"/>
                      <a:gd name="connsiteX2" fmla="*/ 1224677 w 3370670"/>
                      <a:gd name="connsiteY2" fmla="*/ 0 h 4955203"/>
                      <a:gd name="connsiteX3" fmla="*/ 1786455 w 3370670"/>
                      <a:gd name="connsiteY3" fmla="*/ 0 h 4955203"/>
                      <a:gd name="connsiteX4" fmla="*/ 2348233 w 3370670"/>
                      <a:gd name="connsiteY4" fmla="*/ 0 h 4955203"/>
                      <a:gd name="connsiteX5" fmla="*/ 2876305 w 3370670"/>
                      <a:gd name="connsiteY5" fmla="*/ 0 h 4955203"/>
                      <a:gd name="connsiteX6" fmla="*/ 3370670 w 3370670"/>
                      <a:gd name="connsiteY6" fmla="*/ 0 h 4955203"/>
                      <a:gd name="connsiteX7" fmla="*/ 3370670 w 3370670"/>
                      <a:gd name="connsiteY7" fmla="*/ 600130 h 4955203"/>
                      <a:gd name="connsiteX8" fmla="*/ 3370670 w 3370670"/>
                      <a:gd name="connsiteY8" fmla="*/ 1249812 h 4955203"/>
                      <a:gd name="connsiteX9" fmla="*/ 3370670 w 3370670"/>
                      <a:gd name="connsiteY9" fmla="*/ 1849942 h 4955203"/>
                      <a:gd name="connsiteX10" fmla="*/ 3370670 w 3370670"/>
                      <a:gd name="connsiteY10" fmla="*/ 2450073 h 4955203"/>
                      <a:gd name="connsiteX11" fmla="*/ 3370670 w 3370670"/>
                      <a:gd name="connsiteY11" fmla="*/ 2951099 h 4955203"/>
                      <a:gd name="connsiteX12" fmla="*/ 3370670 w 3370670"/>
                      <a:gd name="connsiteY12" fmla="*/ 3551229 h 4955203"/>
                      <a:gd name="connsiteX13" fmla="*/ 3370670 w 3370670"/>
                      <a:gd name="connsiteY13" fmla="*/ 4101807 h 4955203"/>
                      <a:gd name="connsiteX14" fmla="*/ 3370670 w 3370670"/>
                      <a:gd name="connsiteY14" fmla="*/ 4955203 h 4955203"/>
                      <a:gd name="connsiteX15" fmla="*/ 2842598 w 3370670"/>
                      <a:gd name="connsiteY15" fmla="*/ 4955203 h 4955203"/>
                      <a:gd name="connsiteX16" fmla="*/ 2348233 w 3370670"/>
                      <a:gd name="connsiteY16" fmla="*/ 4955203 h 4955203"/>
                      <a:gd name="connsiteX17" fmla="*/ 1786455 w 3370670"/>
                      <a:gd name="connsiteY17" fmla="*/ 4955203 h 4955203"/>
                      <a:gd name="connsiteX18" fmla="*/ 1325797 w 3370670"/>
                      <a:gd name="connsiteY18" fmla="*/ 4955203 h 4955203"/>
                      <a:gd name="connsiteX19" fmla="*/ 797725 w 3370670"/>
                      <a:gd name="connsiteY19" fmla="*/ 4955203 h 4955203"/>
                      <a:gd name="connsiteX20" fmla="*/ 0 w 3370670"/>
                      <a:gd name="connsiteY20" fmla="*/ 4955203 h 4955203"/>
                      <a:gd name="connsiteX21" fmla="*/ 0 w 3370670"/>
                      <a:gd name="connsiteY21" fmla="*/ 4355073 h 4955203"/>
                      <a:gd name="connsiteX22" fmla="*/ 0 w 3370670"/>
                      <a:gd name="connsiteY22" fmla="*/ 3854047 h 4955203"/>
                      <a:gd name="connsiteX23" fmla="*/ 0 w 3370670"/>
                      <a:gd name="connsiteY23" fmla="*/ 3303469 h 4955203"/>
                      <a:gd name="connsiteX24" fmla="*/ 0 w 3370670"/>
                      <a:gd name="connsiteY24" fmla="*/ 2752891 h 4955203"/>
                      <a:gd name="connsiteX25" fmla="*/ 0 w 3370670"/>
                      <a:gd name="connsiteY25" fmla="*/ 2103208 h 4955203"/>
                      <a:gd name="connsiteX26" fmla="*/ 0 w 3370670"/>
                      <a:gd name="connsiteY26" fmla="*/ 1503078 h 4955203"/>
                      <a:gd name="connsiteX27" fmla="*/ 0 w 3370670"/>
                      <a:gd name="connsiteY27" fmla="*/ 952500 h 4955203"/>
                      <a:gd name="connsiteX28" fmla="*/ 0 w 3370670"/>
                      <a:gd name="connsiteY28" fmla="*/ 550578 h 4955203"/>
                      <a:gd name="connsiteX29" fmla="*/ 0 w 3370670"/>
                      <a:gd name="connsiteY29" fmla="*/ 0 h 4955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370670" h="4955203" fill="none" extrusionOk="0">
                        <a:moveTo>
                          <a:pt x="0" y="0"/>
                        </a:moveTo>
                        <a:cubicBezTo>
                          <a:pt x="294477" y="-26813"/>
                          <a:pt x="348868" y="14074"/>
                          <a:pt x="595485" y="0"/>
                        </a:cubicBezTo>
                        <a:cubicBezTo>
                          <a:pt x="842102" y="-14074"/>
                          <a:pt x="1049217" y="22681"/>
                          <a:pt x="1224677" y="0"/>
                        </a:cubicBezTo>
                        <a:cubicBezTo>
                          <a:pt x="1400137" y="-22681"/>
                          <a:pt x="1531287" y="23448"/>
                          <a:pt x="1786455" y="0"/>
                        </a:cubicBezTo>
                        <a:cubicBezTo>
                          <a:pt x="2041623" y="-23448"/>
                          <a:pt x="2138581" y="52501"/>
                          <a:pt x="2348233" y="0"/>
                        </a:cubicBezTo>
                        <a:cubicBezTo>
                          <a:pt x="2557885" y="-52501"/>
                          <a:pt x="2667895" y="44769"/>
                          <a:pt x="2876305" y="0"/>
                        </a:cubicBezTo>
                        <a:cubicBezTo>
                          <a:pt x="3084715" y="-44769"/>
                          <a:pt x="3189404" y="55790"/>
                          <a:pt x="3370670" y="0"/>
                        </a:cubicBezTo>
                        <a:cubicBezTo>
                          <a:pt x="3413968" y="172733"/>
                          <a:pt x="3354626" y="340379"/>
                          <a:pt x="3370670" y="600130"/>
                        </a:cubicBezTo>
                        <a:cubicBezTo>
                          <a:pt x="3386714" y="859881"/>
                          <a:pt x="3345202" y="943730"/>
                          <a:pt x="3370670" y="1249812"/>
                        </a:cubicBezTo>
                        <a:cubicBezTo>
                          <a:pt x="3396138" y="1555894"/>
                          <a:pt x="3330489" y="1604189"/>
                          <a:pt x="3370670" y="1849942"/>
                        </a:cubicBezTo>
                        <a:cubicBezTo>
                          <a:pt x="3410851" y="2095695"/>
                          <a:pt x="3306038" y="2162887"/>
                          <a:pt x="3370670" y="2450073"/>
                        </a:cubicBezTo>
                        <a:cubicBezTo>
                          <a:pt x="3435302" y="2737259"/>
                          <a:pt x="3352813" y="2824734"/>
                          <a:pt x="3370670" y="2951099"/>
                        </a:cubicBezTo>
                        <a:cubicBezTo>
                          <a:pt x="3388527" y="3077464"/>
                          <a:pt x="3302372" y="3384198"/>
                          <a:pt x="3370670" y="3551229"/>
                        </a:cubicBezTo>
                        <a:cubicBezTo>
                          <a:pt x="3438968" y="3718260"/>
                          <a:pt x="3354416" y="3982932"/>
                          <a:pt x="3370670" y="4101807"/>
                        </a:cubicBezTo>
                        <a:cubicBezTo>
                          <a:pt x="3386924" y="4220682"/>
                          <a:pt x="3357207" y="4737703"/>
                          <a:pt x="3370670" y="4955203"/>
                        </a:cubicBezTo>
                        <a:cubicBezTo>
                          <a:pt x="3232867" y="4990916"/>
                          <a:pt x="3077939" y="4944006"/>
                          <a:pt x="2842598" y="4955203"/>
                        </a:cubicBezTo>
                        <a:cubicBezTo>
                          <a:pt x="2607257" y="4966400"/>
                          <a:pt x="2474188" y="4937028"/>
                          <a:pt x="2348233" y="4955203"/>
                        </a:cubicBezTo>
                        <a:cubicBezTo>
                          <a:pt x="2222279" y="4973378"/>
                          <a:pt x="1919300" y="4940413"/>
                          <a:pt x="1786455" y="4955203"/>
                        </a:cubicBezTo>
                        <a:cubicBezTo>
                          <a:pt x="1653610" y="4969993"/>
                          <a:pt x="1450832" y="4918993"/>
                          <a:pt x="1325797" y="4955203"/>
                        </a:cubicBezTo>
                        <a:cubicBezTo>
                          <a:pt x="1200762" y="4991413"/>
                          <a:pt x="1025026" y="4900289"/>
                          <a:pt x="797725" y="4955203"/>
                        </a:cubicBezTo>
                        <a:cubicBezTo>
                          <a:pt x="570424" y="5010117"/>
                          <a:pt x="382952" y="4878137"/>
                          <a:pt x="0" y="4955203"/>
                        </a:cubicBezTo>
                        <a:cubicBezTo>
                          <a:pt x="-46031" y="4682417"/>
                          <a:pt x="49531" y="4505908"/>
                          <a:pt x="0" y="4355073"/>
                        </a:cubicBezTo>
                        <a:cubicBezTo>
                          <a:pt x="-49531" y="4204238"/>
                          <a:pt x="7093" y="3979826"/>
                          <a:pt x="0" y="3854047"/>
                        </a:cubicBezTo>
                        <a:cubicBezTo>
                          <a:pt x="-7093" y="3728268"/>
                          <a:pt x="44608" y="3467994"/>
                          <a:pt x="0" y="3303469"/>
                        </a:cubicBezTo>
                        <a:cubicBezTo>
                          <a:pt x="-44608" y="3138944"/>
                          <a:pt x="57383" y="3015182"/>
                          <a:pt x="0" y="2752891"/>
                        </a:cubicBezTo>
                        <a:cubicBezTo>
                          <a:pt x="-57383" y="2490600"/>
                          <a:pt x="21339" y="2243250"/>
                          <a:pt x="0" y="2103208"/>
                        </a:cubicBezTo>
                        <a:cubicBezTo>
                          <a:pt x="-21339" y="1963166"/>
                          <a:pt x="67935" y="1658734"/>
                          <a:pt x="0" y="1503078"/>
                        </a:cubicBezTo>
                        <a:cubicBezTo>
                          <a:pt x="-67935" y="1347422"/>
                          <a:pt x="39469" y="1102208"/>
                          <a:pt x="0" y="952500"/>
                        </a:cubicBezTo>
                        <a:cubicBezTo>
                          <a:pt x="-39469" y="802792"/>
                          <a:pt x="8566" y="703509"/>
                          <a:pt x="0" y="550578"/>
                        </a:cubicBezTo>
                        <a:cubicBezTo>
                          <a:pt x="-8566" y="397647"/>
                          <a:pt x="61373" y="240020"/>
                          <a:pt x="0" y="0"/>
                        </a:cubicBezTo>
                        <a:close/>
                      </a:path>
                      <a:path w="3370670" h="4955203" stroke="0" extrusionOk="0">
                        <a:moveTo>
                          <a:pt x="0" y="0"/>
                        </a:moveTo>
                        <a:cubicBezTo>
                          <a:pt x="220993" y="-33359"/>
                          <a:pt x="265527" y="18742"/>
                          <a:pt x="528072" y="0"/>
                        </a:cubicBezTo>
                        <a:cubicBezTo>
                          <a:pt x="790617" y="-18742"/>
                          <a:pt x="879177" y="18586"/>
                          <a:pt x="988730" y="0"/>
                        </a:cubicBezTo>
                        <a:cubicBezTo>
                          <a:pt x="1098283" y="-18586"/>
                          <a:pt x="1292277" y="46147"/>
                          <a:pt x="1516801" y="0"/>
                        </a:cubicBezTo>
                        <a:cubicBezTo>
                          <a:pt x="1741325" y="-46147"/>
                          <a:pt x="1920423" y="15836"/>
                          <a:pt x="2078580" y="0"/>
                        </a:cubicBezTo>
                        <a:cubicBezTo>
                          <a:pt x="2236737" y="-15836"/>
                          <a:pt x="2561324" y="14289"/>
                          <a:pt x="2707772" y="0"/>
                        </a:cubicBezTo>
                        <a:cubicBezTo>
                          <a:pt x="2854220" y="-14289"/>
                          <a:pt x="3105750" y="18735"/>
                          <a:pt x="3370670" y="0"/>
                        </a:cubicBezTo>
                        <a:cubicBezTo>
                          <a:pt x="3427647" y="124964"/>
                          <a:pt x="3313094" y="443183"/>
                          <a:pt x="3370670" y="600130"/>
                        </a:cubicBezTo>
                        <a:cubicBezTo>
                          <a:pt x="3428246" y="757077"/>
                          <a:pt x="3337209" y="913690"/>
                          <a:pt x="3370670" y="1002052"/>
                        </a:cubicBezTo>
                        <a:cubicBezTo>
                          <a:pt x="3404131" y="1090414"/>
                          <a:pt x="3332407" y="1278204"/>
                          <a:pt x="3370670" y="1453526"/>
                        </a:cubicBezTo>
                        <a:cubicBezTo>
                          <a:pt x="3408933" y="1628848"/>
                          <a:pt x="3319895" y="1941739"/>
                          <a:pt x="3370670" y="2103208"/>
                        </a:cubicBezTo>
                        <a:cubicBezTo>
                          <a:pt x="3421445" y="2264677"/>
                          <a:pt x="3369088" y="2344668"/>
                          <a:pt x="3370670" y="2554682"/>
                        </a:cubicBezTo>
                        <a:cubicBezTo>
                          <a:pt x="3372252" y="2764696"/>
                          <a:pt x="3338565" y="2781348"/>
                          <a:pt x="3370670" y="2956604"/>
                        </a:cubicBezTo>
                        <a:cubicBezTo>
                          <a:pt x="3402775" y="3131860"/>
                          <a:pt x="3349936" y="3264788"/>
                          <a:pt x="3370670" y="3457631"/>
                        </a:cubicBezTo>
                        <a:cubicBezTo>
                          <a:pt x="3391404" y="3650474"/>
                          <a:pt x="3339226" y="3804927"/>
                          <a:pt x="3370670" y="3958657"/>
                        </a:cubicBezTo>
                        <a:cubicBezTo>
                          <a:pt x="3402114" y="4112387"/>
                          <a:pt x="3366587" y="4505649"/>
                          <a:pt x="3370670" y="4955203"/>
                        </a:cubicBezTo>
                        <a:cubicBezTo>
                          <a:pt x="3183967" y="4998841"/>
                          <a:pt x="3133489" y="4952516"/>
                          <a:pt x="2910012" y="4955203"/>
                        </a:cubicBezTo>
                        <a:cubicBezTo>
                          <a:pt x="2686535" y="4957890"/>
                          <a:pt x="2564787" y="4929685"/>
                          <a:pt x="2415647" y="4955203"/>
                        </a:cubicBezTo>
                        <a:cubicBezTo>
                          <a:pt x="2266507" y="4980721"/>
                          <a:pt x="1961210" y="4884641"/>
                          <a:pt x="1786455" y="4955203"/>
                        </a:cubicBezTo>
                        <a:cubicBezTo>
                          <a:pt x="1611700" y="5025765"/>
                          <a:pt x="1497497" y="4931581"/>
                          <a:pt x="1325797" y="4955203"/>
                        </a:cubicBezTo>
                        <a:cubicBezTo>
                          <a:pt x="1154097" y="4978825"/>
                          <a:pt x="918394" y="4913197"/>
                          <a:pt x="730312" y="4955203"/>
                        </a:cubicBezTo>
                        <a:cubicBezTo>
                          <a:pt x="542231" y="4997209"/>
                          <a:pt x="304560" y="4881354"/>
                          <a:pt x="0" y="4955203"/>
                        </a:cubicBezTo>
                        <a:cubicBezTo>
                          <a:pt x="-25138" y="4845922"/>
                          <a:pt x="34219" y="4666763"/>
                          <a:pt x="0" y="4553281"/>
                        </a:cubicBezTo>
                        <a:cubicBezTo>
                          <a:pt x="-34219" y="4439799"/>
                          <a:pt x="73371" y="4128050"/>
                          <a:pt x="0" y="3903599"/>
                        </a:cubicBezTo>
                        <a:cubicBezTo>
                          <a:pt x="-73371" y="3679148"/>
                          <a:pt x="39548" y="3467045"/>
                          <a:pt x="0" y="3303469"/>
                        </a:cubicBezTo>
                        <a:cubicBezTo>
                          <a:pt x="-39548" y="3139893"/>
                          <a:pt x="35695" y="3047144"/>
                          <a:pt x="0" y="2802443"/>
                        </a:cubicBezTo>
                        <a:cubicBezTo>
                          <a:pt x="-35695" y="2557742"/>
                          <a:pt x="39086" y="2538060"/>
                          <a:pt x="0" y="2350969"/>
                        </a:cubicBezTo>
                        <a:cubicBezTo>
                          <a:pt x="-39086" y="2163878"/>
                          <a:pt x="6936" y="2066821"/>
                          <a:pt x="0" y="1849942"/>
                        </a:cubicBezTo>
                        <a:cubicBezTo>
                          <a:pt x="-6936" y="1633063"/>
                          <a:pt x="64502" y="1377978"/>
                          <a:pt x="0" y="1249812"/>
                        </a:cubicBezTo>
                        <a:cubicBezTo>
                          <a:pt x="-64502" y="1121646"/>
                          <a:pt x="33600" y="1025652"/>
                          <a:pt x="0" y="847890"/>
                        </a:cubicBezTo>
                        <a:cubicBezTo>
                          <a:pt x="-33600" y="670128"/>
                          <a:pt x="60276" y="256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Binnenlands</a:t>
            </a:r>
            <a:r>
              <a:rPr lang="nl-NL" sz="2376" u="sng" dirty="0">
                <a:solidFill>
                  <a:srgbClr val="FFC000"/>
                </a:solidFill>
                <a:latin typeface="Abadi" panose="020B0604020104020204" pitchFamily="34" charset="0"/>
              </a:rPr>
              <a:t>  </a:t>
            </a:r>
            <a:endParaRPr lang="nl-NL" sz="2376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Jonge | oude jenever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Berenburg		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Jagermaister</a:t>
            </a:r>
            <a:r>
              <a:rPr lang="nl-NL" sz="1782" dirty="0">
                <a:latin typeface="Abadi" panose="020B0604020104020204" pitchFamily="34" charset="0"/>
              </a:rPr>
              <a:t>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Vieux							</a:t>
            </a:r>
          </a:p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Buitenlands </a:t>
            </a:r>
            <a:endParaRPr lang="nl-NL" sz="237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Rum 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Gin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Malibu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Pisang Ambon	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Passoa</a:t>
            </a:r>
            <a:r>
              <a:rPr lang="nl-NL" sz="1782" dirty="0">
                <a:latin typeface="Abadi" panose="020B0604020104020204" pitchFamily="34" charset="0"/>
              </a:rPr>
              <a:t> | Safari	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Campari</a:t>
            </a:r>
            <a:r>
              <a:rPr lang="nl-NL" sz="1782" dirty="0">
                <a:latin typeface="Abadi" panose="020B0604020104020204" pitchFamily="34" charset="0"/>
              </a:rPr>
              <a:t> 	| </a:t>
            </a:r>
            <a:r>
              <a:rPr lang="nl-NL" sz="1782" dirty="0" err="1">
                <a:latin typeface="Abadi" panose="020B0604020104020204" pitchFamily="34" charset="0"/>
              </a:rPr>
              <a:t>Vodka</a:t>
            </a:r>
            <a:r>
              <a:rPr lang="nl-NL" sz="1782" dirty="0">
                <a:latin typeface="Abadi" panose="020B0604020104020204" pitchFamily="34" charset="0"/>
              </a:rPr>
              <a:t> | Pernod			</a:t>
            </a:r>
          </a:p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Likeuren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Tia</a:t>
            </a:r>
            <a:r>
              <a:rPr lang="nl-NL" sz="1782" dirty="0">
                <a:latin typeface="Abadi" panose="020B0604020104020204" pitchFamily="34" charset="0"/>
              </a:rPr>
              <a:t> Maria			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Amaretto</a:t>
            </a:r>
            <a:r>
              <a:rPr lang="nl-NL" sz="1782" dirty="0">
                <a:latin typeface="Abadi" panose="020B0604020104020204" pitchFamily="34" charset="0"/>
              </a:rPr>
              <a:t>	 | </a:t>
            </a:r>
            <a:r>
              <a:rPr lang="nl-NL" sz="1782" dirty="0" err="1">
                <a:latin typeface="Abadi" panose="020B0604020104020204" pitchFamily="34" charset="0"/>
              </a:rPr>
              <a:t>Baileys</a:t>
            </a:r>
            <a:r>
              <a:rPr lang="nl-NL" sz="1782" dirty="0">
                <a:latin typeface="Abadi" panose="020B0604020104020204" pitchFamily="34" charset="0"/>
              </a:rPr>
              <a:t> 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Likor</a:t>
            </a:r>
            <a:r>
              <a:rPr lang="nl-NL" sz="1782" dirty="0">
                <a:latin typeface="Abadi" panose="020B0604020104020204" pitchFamily="34" charset="0"/>
              </a:rPr>
              <a:t> 43 | </a:t>
            </a:r>
            <a:r>
              <a:rPr lang="nl-NL" sz="1782" dirty="0" err="1">
                <a:latin typeface="Abadi" panose="020B0604020104020204" pitchFamily="34" charset="0"/>
              </a:rPr>
              <a:t>Licor</a:t>
            </a:r>
            <a:r>
              <a:rPr lang="nl-NL" sz="1782" dirty="0">
                <a:latin typeface="Abadi" panose="020B0604020104020204" pitchFamily="34" charset="0"/>
              </a:rPr>
              <a:t> 43 </a:t>
            </a:r>
            <a:r>
              <a:rPr lang="nl-NL" sz="1782" dirty="0" err="1">
                <a:latin typeface="Abadi" panose="020B0604020104020204" pitchFamily="34" charset="0"/>
              </a:rPr>
              <a:t>Baristo</a:t>
            </a:r>
            <a:r>
              <a:rPr lang="nl-NL" sz="1782" dirty="0">
                <a:latin typeface="Abadi" panose="020B0604020104020204" pitchFamily="34" charset="0"/>
              </a:rPr>
              <a:t>		   	</a:t>
            </a:r>
          </a:p>
          <a:p>
            <a:r>
              <a:rPr lang="nl-NL" sz="1782" dirty="0">
                <a:latin typeface="Abadi" panose="020B0604020104020204" pitchFamily="34" charset="0"/>
              </a:rPr>
              <a:t>Grand </a:t>
            </a:r>
            <a:r>
              <a:rPr lang="nl-NL" sz="1782" dirty="0" err="1">
                <a:latin typeface="Abadi" panose="020B0604020104020204" pitchFamily="34" charset="0"/>
              </a:rPr>
              <a:t>Marnier</a:t>
            </a:r>
            <a:r>
              <a:rPr lang="nl-NL" sz="1782" dirty="0">
                <a:latin typeface="Abadi" panose="020B0604020104020204" pitchFamily="34" charset="0"/>
              </a:rPr>
              <a:t> | </a:t>
            </a:r>
            <a:r>
              <a:rPr lang="nl-NL" sz="1782" dirty="0" err="1">
                <a:latin typeface="Abadi" panose="020B0604020104020204" pitchFamily="34" charset="0"/>
              </a:rPr>
              <a:t>Drambui</a:t>
            </a:r>
            <a:r>
              <a:rPr lang="nl-NL" sz="1782" dirty="0">
                <a:latin typeface="Abadi" panose="020B0604020104020204" pitchFamily="34" charset="0"/>
              </a:rPr>
              <a:t>			</a:t>
            </a:r>
          </a:p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Whisky</a:t>
            </a:r>
            <a:endParaRPr lang="nl-NL" sz="2376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 err="1">
                <a:latin typeface="Abadi" panose="020B0604020104020204" pitchFamily="34" charset="0"/>
              </a:rPr>
              <a:t>Jameson</a:t>
            </a:r>
            <a:r>
              <a:rPr lang="nl-NL" sz="1782" dirty="0">
                <a:latin typeface="Abadi" panose="020B0604020104020204" pitchFamily="34" charset="0"/>
              </a:rPr>
              <a:t> 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Glen </a:t>
            </a:r>
            <a:r>
              <a:rPr lang="nl-NL" sz="1782" dirty="0" err="1">
                <a:latin typeface="Abadi" panose="020B0604020104020204" pitchFamily="34" charset="0"/>
              </a:rPr>
              <a:t>Talloch</a:t>
            </a:r>
            <a:r>
              <a:rPr lang="nl-NL" sz="1782" dirty="0">
                <a:latin typeface="Abadi" panose="020B0604020104020204" pitchFamily="34" charset="0"/>
              </a:rPr>
              <a:t>	            				</a:t>
            </a:r>
          </a:p>
          <a:p>
            <a:r>
              <a:rPr lang="nl-NL" sz="2376" u="sng" dirty="0">
                <a:solidFill>
                  <a:srgbClr val="9ED561"/>
                </a:solidFill>
                <a:latin typeface="Abadi" panose="020B0604020104020204" pitchFamily="34" charset="0"/>
              </a:rPr>
              <a:t>Cognac</a:t>
            </a:r>
          </a:p>
          <a:p>
            <a:r>
              <a:rPr lang="nl-NL" sz="1782" dirty="0">
                <a:latin typeface="Abadi" panose="020B0604020104020204" pitchFamily="34" charset="0"/>
              </a:rPr>
              <a:t>Remy Martin VSOP				   	</a:t>
            </a:r>
          </a:p>
          <a:p>
            <a:r>
              <a:rPr lang="nl-NL" sz="1782" dirty="0">
                <a:latin typeface="Abadi" panose="020B0604020104020204" pitchFamily="34" charset="0"/>
              </a:rPr>
              <a:t>Joseph Guy						</a:t>
            </a:r>
          </a:p>
          <a:p>
            <a:endParaRPr lang="nl-NL" sz="495" dirty="0">
              <a:latin typeface="Abadi" panose="020B0604020104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CEA72B-71E4-9E39-A419-1FDFDB88F88B}"/>
              </a:ext>
            </a:extLst>
          </p:cNvPr>
          <p:cNvSpPr txBox="1"/>
          <p:nvPr/>
        </p:nvSpPr>
        <p:spPr>
          <a:xfrm>
            <a:off x="5367879" y="168451"/>
            <a:ext cx="4628781" cy="4662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89266441">
                  <a:custGeom>
                    <a:avLst/>
                    <a:gdLst>
                      <a:gd name="connsiteX0" fmla="*/ 0 w 3261674"/>
                      <a:gd name="connsiteY0" fmla="*/ 0 h 4062651"/>
                      <a:gd name="connsiteX1" fmla="*/ 510996 w 3261674"/>
                      <a:gd name="connsiteY1" fmla="*/ 0 h 4062651"/>
                      <a:gd name="connsiteX2" fmla="*/ 956758 w 3261674"/>
                      <a:gd name="connsiteY2" fmla="*/ 0 h 4062651"/>
                      <a:gd name="connsiteX3" fmla="*/ 1532987 w 3261674"/>
                      <a:gd name="connsiteY3" fmla="*/ 0 h 4062651"/>
                      <a:gd name="connsiteX4" fmla="*/ 2011366 w 3261674"/>
                      <a:gd name="connsiteY4" fmla="*/ 0 h 4062651"/>
                      <a:gd name="connsiteX5" fmla="*/ 2620211 w 3261674"/>
                      <a:gd name="connsiteY5" fmla="*/ 0 h 4062651"/>
                      <a:gd name="connsiteX6" fmla="*/ 3261674 w 3261674"/>
                      <a:gd name="connsiteY6" fmla="*/ 0 h 4062651"/>
                      <a:gd name="connsiteX7" fmla="*/ 3261674 w 3261674"/>
                      <a:gd name="connsiteY7" fmla="*/ 580379 h 4062651"/>
                      <a:gd name="connsiteX8" fmla="*/ 3261674 w 3261674"/>
                      <a:gd name="connsiteY8" fmla="*/ 1160757 h 4062651"/>
                      <a:gd name="connsiteX9" fmla="*/ 3261674 w 3261674"/>
                      <a:gd name="connsiteY9" fmla="*/ 1741136 h 4062651"/>
                      <a:gd name="connsiteX10" fmla="*/ 3261674 w 3261674"/>
                      <a:gd name="connsiteY10" fmla="*/ 2321515 h 4062651"/>
                      <a:gd name="connsiteX11" fmla="*/ 3261674 w 3261674"/>
                      <a:gd name="connsiteY11" fmla="*/ 2780014 h 4062651"/>
                      <a:gd name="connsiteX12" fmla="*/ 3261674 w 3261674"/>
                      <a:gd name="connsiteY12" fmla="*/ 3441646 h 4062651"/>
                      <a:gd name="connsiteX13" fmla="*/ 3261674 w 3261674"/>
                      <a:gd name="connsiteY13" fmla="*/ 4062651 h 4062651"/>
                      <a:gd name="connsiteX14" fmla="*/ 2685445 w 3261674"/>
                      <a:gd name="connsiteY14" fmla="*/ 4062651 h 4062651"/>
                      <a:gd name="connsiteX15" fmla="*/ 2141833 w 3261674"/>
                      <a:gd name="connsiteY15" fmla="*/ 4062651 h 4062651"/>
                      <a:gd name="connsiteX16" fmla="*/ 1565604 w 3261674"/>
                      <a:gd name="connsiteY16" fmla="*/ 4062651 h 4062651"/>
                      <a:gd name="connsiteX17" fmla="*/ 1021991 w 3261674"/>
                      <a:gd name="connsiteY17" fmla="*/ 4062651 h 4062651"/>
                      <a:gd name="connsiteX18" fmla="*/ 510996 w 3261674"/>
                      <a:gd name="connsiteY18" fmla="*/ 4062651 h 4062651"/>
                      <a:gd name="connsiteX19" fmla="*/ 0 w 3261674"/>
                      <a:gd name="connsiteY19" fmla="*/ 4062651 h 4062651"/>
                      <a:gd name="connsiteX20" fmla="*/ 0 w 3261674"/>
                      <a:gd name="connsiteY20" fmla="*/ 3563525 h 4062651"/>
                      <a:gd name="connsiteX21" fmla="*/ 0 w 3261674"/>
                      <a:gd name="connsiteY21" fmla="*/ 2901894 h 4062651"/>
                      <a:gd name="connsiteX22" fmla="*/ 0 w 3261674"/>
                      <a:gd name="connsiteY22" fmla="*/ 2362141 h 4062651"/>
                      <a:gd name="connsiteX23" fmla="*/ 0 w 3261674"/>
                      <a:gd name="connsiteY23" fmla="*/ 1903642 h 4062651"/>
                      <a:gd name="connsiteX24" fmla="*/ 0 w 3261674"/>
                      <a:gd name="connsiteY24" fmla="*/ 1363890 h 4062651"/>
                      <a:gd name="connsiteX25" fmla="*/ 0 w 3261674"/>
                      <a:gd name="connsiteY25" fmla="*/ 702258 h 4062651"/>
                      <a:gd name="connsiteX26" fmla="*/ 0 w 3261674"/>
                      <a:gd name="connsiteY26" fmla="*/ 0 h 406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61674" h="4062651" fill="none" extrusionOk="0">
                        <a:moveTo>
                          <a:pt x="0" y="0"/>
                        </a:moveTo>
                        <a:cubicBezTo>
                          <a:pt x="232210" y="-21777"/>
                          <a:pt x="316679" y="17262"/>
                          <a:pt x="510996" y="0"/>
                        </a:cubicBezTo>
                        <a:cubicBezTo>
                          <a:pt x="705313" y="-17262"/>
                          <a:pt x="828291" y="28294"/>
                          <a:pt x="956758" y="0"/>
                        </a:cubicBezTo>
                        <a:cubicBezTo>
                          <a:pt x="1085225" y="-28294"/>
                          <a:pt x="1398080" y="37374"/>
                          <a:pt x="1532987" y="0"/>
                        </a:cubicBezTo>
                        <a:cubicBezTo>
                          <a:pt x="1667894" y="-37374"/>
                          <a:pt x="1824696" y="49115"/>
                          <a:pt x="2011366" y="0"/>
                        </a:cubicBezTo>
                        <a:cubicBezTo>
                          <a:pt x="2198036" y="-49115"/>
                          <a:pt x="2414114" y="5015"/>
                          <a:pt x="2620211" y="0"/>
                        </a:cubicBezTo>
                        <a:cubicBezTo>
                          <a:pt x="2826309" y="-5015"/>
                          <a:pt x="2982983" y="59613"/>
                          <a:pt x="3261674" y="0"/>
                        </a:cubicBezTo>
                        <a:cubicBezTo>
                          <a:pt x="3282028" y="175787"/>
                          <a:pt x="3211951" y="402049"/>
                          <a:pt x="3261674" y="580379"/>
                        </a:cubicBezTo>
                        <a:cubicBezTo>
                          <a:pt x="3311397" y="758709"/>
                          <a:pt x="3199652" y="919227"/>
                          <a:pt x="3261674" y="1160757"/>
                        </a:cubicBezTo>
                        <a:cubicBezTo>
                          <a:pt x="3323696" y="1402287"/>
                          <a:pt x="3250033" y="1587496"/>
                          <a:pt x="3261674" y="1741136"/>
                        </a:cubicBezTo>
                        <a:cubicBezTo>
                          <a:pt x="3273315" y="1894776"/>
                          <a:pt x="3246829" y="2162756"/>
                          <a:pt x="3261674" y="2321515"/>
                        </a:cubicBezTo>
                        <a:cubicBezTo>
                          <a:pt x="3276519" y="2480274"/>
                          <a:pt x="3217698" y="2654974"/>
                          <a:pt x="3261674" y="2780014"/>
                        </a:cubicBezTo>
                        <a:cubicBezTo>
                          <a:pt x="3305650" y="2905054"/>
                          <a:pt x="3184455" y="3165077"/>
                          <a:pt x="3261674" y="3441646"/>
                        </a:cubicBezTo>
                        <a:cubicBezTo>
                          <a:pt x="3338893" y="3718215"/>
                          <a:pt x="3193175" y="3809831"/>
                          <a:pt x="3261674" y="4062651"/>
                        </a:cubicBezTo>
                        <a:cubicBezTo>
                          <a:pt x="3047509" y="4120756"/>
                          <a:pt x="2959243" y="4012663"/>
                          <a:pt x="2685445" y="4062651"/>
                        </a:cubicBezTo>
                        <a:cubicBezTo>
                          <a:pt x="2411647" y="4112639"/>
                          <a:pt x="2311297" y="4036215"/>
                          <a:pt x="2141833" y="4062651"/>
                        </a:cubicBezTo>
                        <a:cubicBezTo>
                          <a:pt x="1972369" y="4089087"/>
                          <a:pt x="1726907" y="4022437"/>
                          <a:pt x="1565604" y="4062651"/>
                        </a:cubicBezTo>
                        <a:cubicBezTo>
                          <a:pt x="1404301" y="4102865"/>
                          <a:pt x="1226635" y="4046997"/>
                          <a:pt x="1021991" y="4062651"/>
                        </a:cubicBezTo>
                        <a:cubicBezTo>
                          <a:pt x="817347" y="4078305"/>
                          <a:pt x="713143" y="4024737"/>
                          <a:pt x="510996" y="4062651"/>
                        </a:cubicBezTo>
                        <a:cubicBezTo>
                          <a:pt x="308849" y="4100565"/>
                          <a:pt x="219639" y="4051960"/>
                          <a:pt x="0" y="4062651"/>
                        </a:cubicBezTo>
                        <a:cubicBezTo>
                          <a:pt x="-13056" y="3948969"/>
                          <a:pt x="41402" y="3694780"/>
                          <a:pt x="0" y="3563525"/>
                        </a:cubicBezTo>
                        <a:cubicBezTo>
                          <a:pt x="-41402" y="3432270"/>
                          <a:pt x="13816" y="3089822"/>
                          <a:pt x="0" y="2901894"/>
                        </a:cubicBezTo>
                        <a:cubicBezTo>
                          <a:pt x="-13816" y="2713966"/>
                          <a:pt x="723" y="2516033"/>
                          <a:pt x="0" y="2362141"/>
                        </a:cubicBezTo>
                        <a:cubicBezTo>
                          <a:pt x="-723" y="2208249"/>
                          <a:pt x="1387" y="2124119"/>
                          <a:pt x="0" y="1903642"/>
                        </a:cubicBezTo>
                        <a:cubicBezTo>
                          <a:pt x="-1387" y="1683165"/>
                          <a:pt x="22305" y="1518345"/>
                          <a:pt x="0" y="1363890"/>
                        </a:cubicBezTo>
                        <a:cubicBezTo>
                          <a:pt x="-22305" y="1209435"/>
                          <a:pt x="49375" y="992373"/>
                          <a:pt x="0" y="702258"/>
                        </a:cubicBezTo>
                        <a:cubicBezTo>
                          <a:pt x="-49375" y="412143"/>
                          <a:pt x="35893" y="277392"/>
                          <a:pt x="0" y="0"/>
                        </a:cubicBezTo>
                        <a:close/>
                      </a:path>
                      <a:path w="3261674" h="4062651" stroke="0" extrusionOk="0">
                        <a:moveTo>
                          <a:pt x="0" y="0"/>
                        </a:moveTo>
                        <a:cubicBezTo>
                          <a:pt x="219369" y="-10537"/>
                          <a:pt x="338311" y="37050"/>
                          <a:pt x="510996" y="0"/>
                        </a:cubicBezTo>
                        <a:cubicBezTo>
                          <a:pt x="683681" y="-37050"/>
                          <a:pt x="777042" y="50661"/>
                          <a:pt x="956758" y="0"/>
                        </a:cubicBezTo>
                        <a:cubicBezTo>
                          <a:pt x="1136474" y="-50661"/>
                          <a:pt x="1247611" y="50092"/>
                          <a:pt x="1467753" y="0"/>
                        </a:cubicBezTo>
                        <a:cubicBezTo>
                          <a:pt x="1687896" y="-50092"/>
                          <a:pt x="1825780" y="49562"/>
                          <a:pt x="2011366" y="0"/>
                        </a:cubicBezTo>
                        <a:cubicBezTo>
                          <a:pt x="2196952" y="-49562"/>
                          <a:pt x="2446239" y="35124"/>
                          <a:pt x="2620211" y="0"/>
                        </a:cubicBezTo>
                        <a:cubicBezTo>
                          <a:pt x="2794184" y="-35124"/>
                          <a:pt x="3005026" y="42342"/>
                          <a:pt x="3261674" y="0"/>
                        </a:cubicBezTo>
                        <a:cubicBezTo>
                          <a:pt x="3291527" y="162882"/>
                          <a:pt x="3199997" y="359753"/>
                          <a:pt x="3261674" y="621005"/>
                        </a:cubicBezTo>
                        <a:cubicBezTo>
                          <a:pt x="3323351" y="882257"/>
                          <a:pt x="3255257" y="903484"/>
                          <a:pt x="3261674" y="1079504"/>
                        </a:cubicBezTo>
                        <a:cubicBezTo>
                          <a:pt x="3268091" y="1255524"/>
                          <a:pt x="3259523" y="1414665"/>
                          <a:pt x="3261674" y="1578630"/>
                        </a:cubicBezTo>
                        <a:cubicBezTo>
                          <a:pt x="3263825" y="1742595"/>
                          <a:pt x="3184394" y="1996350"/>
                          <a:pt x="3261674" y="2240262"/>
                        </a:cubicBezTo>
                        <a:cubicBezTo>
                          <a:pt x="3338954" y="2484174"/>
                          <a:pt x="3208347" y="2550460"/>
                          <a:pt x="3261674" y="2739388"/>
                        </a:cubicBezTo>
                        <a:cubicBezTo>
                          <a:pt x="3315001" y="2928316"/>
                          <a:pt x="3254220" y="3047881"/>
                          <a:pt x="3261674" y="3197887"/>
                        </a:cubicBezTo>
                        <a:cubicBezTo>
                          <a:pt x="3269128" y="3347893"/>
                          <a:pt x="3177276" y="3785983"/>
                          <a:pt x="3261674" y="4062651"/>
                        </a:cubicBezTo>
                        <a:cubicBezTo>
                          <a:pt x="3092513" y="4115827"/>
                          <a:pt x="2878172" y="4045492"/>
                          <a:pt x="2750678" y="4062651"/>
                        </a:cubicBezTo>
                        <a:cubicBezTo>
                          <a:pt x="2623184" y="4079810"/>
                          <a:pt x="2410599" y="4051268"/>
                          <a:pt x="2304916" y="4062651"/>
                        </a:cubicBezTo>
                        <a:cubicBezTo>
                          <a:pt x="2199233" y="4074034"/>
                          <a:pt x="2012366" y="4010234"/>
                          <a:pt x="1793921" y="4062651"/>
                        </a:cubicBezTo>
                        <a:cubicBezTo>
                          <a:pt x="1575476" y="4115068"/>
                          <a:pt x="1440704" y="4037228"/>
                          <a:pt x="1315542" y="4062651"/>
                        </a:cubicBezTo>
                        <a:cubicBezTo>
                          <a:pt x="1190380" y="4088074"/>
                          <a:pt x="1006699" y="4030951"/>
                          <a:pt x="706696" y="4062651"/>
                        </a:cubicBezTo>
                        <a:cubicBezTo>
                          <a:pt x="406693" y="4094351"/>
                          <a:pt x="145872" y="4052245"/>
                          <a:pt x="0" y="4062651"/>
                        </a:cubicBezTo>
                        <a:cubicBezTo>
                          <a:pt x="-36527" y="3839538"/>
                          <a:pt x="32993" y="3705106"/>
                          <a:pt x="0" y="3441646"/>
                        </a:cubicBezTo>
                        <a:cubicBezTo>
                          <a:pt x="-32993" y="3178187"/>
                          <a:pt x="3836" y="3039359"/>
                          <a:pt x="0" y="2861267"/>
                        </a:cubicBezTo>
                        <a:cubicBezTo>
                          <a:pt x="-3836" y="2683175"/>
                          <a:pt x="17697" y="2488511"/>
                          <a:pt x="0" y="2362141"/>
                        </a:cubicBezTo>
                        <a:cubicBezTo>
                          <a:pt x="-17697" y="2235771"/>
                          <a:pt x="77393" y="1996310"/>
                          <a:pt x="0" y="1700510"/>
                        </a:cubicBezTo>
                        <a:cubicBezTo>
                          <a:pt x="-77393" y="1404710"/>
                          <a:pt x="22882" y="1285700"/>
                          <a:pt x="0" y="1079504"/>
                        </a:cubicBezTo>
                        <a:cubicBezTo>
                          <a:pt x="-22882" y="873308"/>
                          <a:pt x="27527" y="763841"/>
                          <a:pt x="0" y="539752"/>
                        </a:cubicBezTo>
                        <a:cubicBezTo>
                          <a:pt x="-27527" y="315663"/>
                          <a:pt x="34283" y="226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nl-NL" sz="594" dirty="0">
              <a:latin typeface="Abadi" panose="020B0604020104020204" pitchFamily="34" charset="0"/>
            </a:endParaRPr>
          </a:p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Frisdranken  </a:t>
            </a:r>
            <a:endParaRPr lang="nl-NL" sz="1782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Cola	| Cola zero				 		</a:t>
            </a:r>
          </a:p>
          <a:p>
            <a:r>
              <a:rPr lang="nl-NL" sz="1782" dirty="0">
                <a:latin typeface="Abadi" panose="020B0604020104020204" pitchFamily="34" charset="0"/>
              </a:rPr>
              <a:t>Fanta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Sprite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Cassis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Appelsap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Bitter lemon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Tonic				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Fristi</a:t>
            </a:r>
            <a:r>
              <a:rPr lang="nl-NL" sz="1782" dirty="0">
                <a:latin typeface="Abadi" panose="020B0604020104020204" pitchFamily="34" charset="0"/>
              </a:rPr>
              <a:t> | Chocomel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IJsthee 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IJsthee green | sparkling				</a:t>
            </a:r>
          </a:p>
          <a:p>
            <a:r>
              <a:rPr lang="nl-NL" sz="1782" dirty="0" err="1">
                <a:latin typeface="Abadi" panose="020B0604020104020204" pitchFamily="34" charset="0"/>
              </a:rPr>
              <a:t>Rivella</a:t>
            </a:r>
            <a:r>
              <a:rPr lang="nl-NL" sz="1782" dirty="0">
                <a:latin typeface="Abadi" panose="020B0604020104020204" pitchFamily="34" charset="0"/>
              </a:rPr>
              <a:t>	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Chaudfontaine rood | blauw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Jus ‘</a:t>
            </a:r>
            <a:r>
              <a:rPr lang="nl-NL" sz="1782" dirty="0" err="1">
                <a:latin typeface="Abadi" panose="020B0604020104020204" pitchFamily="34" charset="0"/>
              </a:rPr>
              <a:t>Órange</a:t>
            </a:r>
            <a:r>
              <a:rPr lang="nl-NL" sz="1782" dirty="0">
                <a:latin typeface="Abadi" panose="020B0604020104020204" pitchFamily="34" charset="0"/>
              </a:rPr>
              <a:t>			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Verse Jus ’Orange medium	      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Verse Jus ‘Orange Large				</a:t>
            </a:r>
          </a:p>
        </p:txBody>
      </p:sp>
      <p:sp>
        <p:nvSpPr>
          <p:cNvPr id="4" name="AutoShape 4" descr="Cocktails Stockfotos, lizenzfreie Cocktails Bilder | Depositphotos">
            <a:extLst>
              <a:ext uri="{FF2B5EF4-FFF2-40B4-BE49-F238E27FC236}">
                <a16:creationId xmlns:a16="http://schemas.microsoft.com/office/drawing/2014/main" id="{B8B2C3FA-01A8-4E21-E265-23B64DD9E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5933" y="5302164"/>
            <a:ext cx="301813" cy="3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544" tIns="45272" rIns="90544" bIns="45272" numCol="1" anchor="t" anchorCtr="0" compatLnSpc="1">
            <a:prstTxWarp prst="textNoShape">
              <a:avLst/>
            </a:prstTxWarp>
          </a:bodyPr>
          <a:lstStyle/>
          <a:p>
            <a:endParaRPr lang="nl-NL" sz="1782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E2F681B-2EB2-9F7D-17EE-9639020F4D22}"/>
              </a:ext>
            </a:extLst>
          </p:cNvPr>
          <p:cNvSpPr txBox="1"/>
          <p:nvPr/>
        </p:nvSpPr>
        <p:spPr>
          <a:xfrm>
            <a:off x="5401079" y="8263993"/>
            <a:ext cx="4628781" cy="2346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376" u="sng" dirty="0">
                <a:solidFill>
                  <a:srgbClr val="92D050"/>
                </a:solidFill>
                <a:latin typeface="Abadi" panose="020B0604020104020204" pitchFamily="34" charset="0"/>
              </a:rPr>
              <a:t>Bieren</a:t>
            </a:r>
          </a:p>
          <a:p>
            <a:endParaRPr lang="nl-NL" sz="1782" dirty="0">
              <a:latin typeface="Abadi" panose="020B0604020104020204" pitchFamily="34" charset="0"/>
            </a:endParaRPr>
          </a:p>
          <a:p>
            <a:r>
              <a:rPr lang="nl-NL" sz="1782" dirty="0">
                <a:latin typeface="Abadi" panose="020B0604020104020204" pitchFamily="34" charset="0"/>
              </a:rPr>
              <a:t>Heineken Amsterdammer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Heineken tap medium	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Heineken tap halve liter			</a:t>
            </a:r>
          </a:p>
          <a:p>
            <a:r>
              <a:rPr lang="nl-NL" sz="1782" dirty="0">
                <a:latin typeface="Abadi" panose="020B0604020104020204" pitchFamily="34" charset="0"/>
              </a:rPr>
              <a:t>Heineken fles						</a:t>
            </a:r>
          </a:p>
          <a:p>
            <a:endParaRPr lang="nl-NL" sz="1782" dirty="0">
              <a:ln>
                <a:solidFill>
                  <a:schemeClr val="tx1"/>
                </a:solidFill>
              </a:ln>
              <a:latin typeface="Abadi" panose="020B0604020104020204" pitchFamily="34" charset="0"/>
            </a:endParaRPr>
          </a:p>
          <a:p>
            <a:r>
              <a:rPr lang="nl-NL" sz="1584" dirty="0">
                <a:solidFill>
                  <a:srgbClr val="92D050"/>
                </a:solidFill>
                <a:latin typeface="Abadi" panose="020B0604020104020204" pitchFamily="34" charset="0"/>
              </a:rPr>
              <a:t>Voor speciale bieren, vraag naar onze bierkaart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9993E3F-A65F-41C7-E3B2-B92A535453BB}"/>
              </a:ext>
            </a:extLst>
          </p:cNvPr>
          <p:cNvSpPr/>
          <p:nvPr/>
        </p:nvSpPr>
        <p:spPr>
          <a:xfrm>
            <a:off x="5355537" y="4868642"/>
            <a:ext cx="2462211" cy="1310470"/>
          </a:xfrm>
          <a:prstGeom prst="rect">
            <a:avLst/>
          </a:prstGeom>
          <a:noFill/>
        </p:spPr>
        <p:txBody>
          <a:bodyPr wrap="none" lIns="90544" tIns="45272" rIns="90544" bIns="45272">
            <a:spAutoFit/>
          </a:bodyPr>
          <a:lstStyle/>
          <a:p>
            <a:pPr algn="ctr"/>
            <a:r>
              <a:rPr lang="nl-NL" sz="7922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gency FB" panose="020B0503020202020204" pitchFamily="34" charset="0"/>
              </a:rPr>
              <a:t>Bieren</a:t>
            </a:r>
          </a:p>
        </p:txBody>
      </p:sp>
      <p:pic>
        <p:nvPicPr>
          <p:cNvPr id="8" name="Picture 4" descr="Heineken brengt de 'experience' naar je huiskamer met nieuwe app | FavorFlav">
            <a:extLst>
              <a:ext uri="{FF2B5EF4-FFF2-40B4-BE49-F238E27FC236}">
                <a16:creationId xmlns:a16="http://schemas.microsoft.com/office/drawing/2014/main" id="{1D4D8E61-BB16-1348-7126-C73CA4E1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15" y="6179111"/>
            <a:ext cx="3080969" cy="19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kuumkoppe: het boegbeeld van Texels - Bierschrijver">
            <a:extLst>
              <a:ext uri="{FF2B5EF4-FFF2-40B4-BE49-F238E27FC236}">
                <a16:creationId xmlns:a16="http://schemas.microsoft.com/office/drawing/2014/main" id="{05FD68FA-8AF9-00F8-B2BF-17F774BF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5" y="5032754"/>
            <a:ext cx="1915891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820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25647</TotalTime>
  <Words>851</Words>
  <Application>Microsoft Office PowerPoint</Application>
  <PresentationFormat>Custom</PresentationFormat>
  <Paragraphs>166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Abadi</vt:lpstr>
      <vt:lpstr>Agency FB</vt:lpstr>
      <vt:lpstr>Arial</vt:lpstr>
      <vt:lpstr>Calibri</vt:lpstr>
      <vt:lpstr>Calibri Light</vt:lpstr>
      <vt:lpstr>Kantoorthema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Restaurant Suyderoogh</dc:creator>
  <cp:lastModifiedBy>edjan zondervan</cp:lastModifiedBy>
  <cp:revision>12</cp:revision>
  <cp:lastPrinted>2024-02-12T15:08:29Z</cp:lastPrinted>
  <dcterms:created xsi:type="dcterms:W3CDTF">2023-12-06T12:08:04Z</dcterms:created>
  <dcterms:modified xsi:type="dcterms:W3CDTF">2024-04-30T15:31:16Z</dcterms:modified>
</cp:coreProperties>
</file>