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sldIdLst>
    <p:sldId id="258" r:id="rId2"/>
    <p:sldId id="260" r:id="rId3"/>
  </p:sldIdLst>
  <p:sldSz cx="10907713" cy="7775575"/>
  <p:notesSz cx="6889750" cy="100218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CA56"/>
    <a:srgbClr val="00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6EA4F6-AAB9-4CA6-9D5C-BDB27031EDBA}" v="193" dt="2025-02-19T09:32:12.9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68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BF706F-CA72-408F-BCA1-7ECEC7012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3464" y="1272531"/>
            <a:ext cx="8180785" cy="2707052"/>
          </a:xfrm>
        </p:spPr>
        <p:txBody>
          <a:bodyPr anchor="b"/>
          <a:lstStyle>
            <a:lvl1pPr algn="ctr">
              <a:defRPr sz="5368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1DB5E8A-27DD-4DEA-BB17-E91759B7EB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3464" y="4083977"/>
            <a:ext cx="8180785" cy="1877297"/>
          </a:xfrm>
        </p:spPr>
        <p:txBody>
          <a:bodyPr/>
          <a:lstStyle>
            <a:lvl1pPr marL="0" indent="0" algn="ctr">
              <a:buNone/>
              <a:defRPr sz="2147"/>
            </a:lvl1pPr>
            <a:lvl2pPr marL="409057" indent="0" algn="ctr">
              <a:buNone/>
              <a:defRPr sz="1789"/>
            </a:lvl2pPr>
            <a:lvl3pPr marL="818114" indent="0" algn="ctr">
              <a:buNone/>
              <a:defRPr sz="1610"/>
            </a:lvl3pPr>
            <a:lvl4pPr marL="1227171" indent="0" algn="ctr">
              <a:buNone/>
              <a:defRPr sz="1432"/>
            </a:lvl4pPr>
            <a:lvl5pPr marL="1636227" indent="0" algn="ctr">
              <a:buNone/>
              <a:defRPr sz="1432"/>
            </a:lvl5pPr>
            <a:lvl6pPr marL="2045284" indent="0" algn="ctr">
              <a:buNone/>
              <a:defRPr sz="1432"/>
            </a:lvl6pPr>
            <a:lvl7pPr marL="2454341" indent="0" algn="ctr">
              <a:buNone/>
              <a:defRPr sz="1432"/>
            </a:lvl7pPr>
            <a:lvl8pPr marL="2863398" indent="0" algn="ctr">
              <a:buNone/>
              <a:defRPr sz="1432"/>
            </a:lvl8pPr>
            <a:lvl9pPr marL="3272455" indent="0" algn="ctr">
              <a:buNone/>
              <a:defRPr sz="1432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B0CF4DE-4C55-4C14-81D4-741C41F22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B30-777F-4FC6-A931-50B29E9E2E96}" type="datetimeFigureOut">
              <a:rPr lang="nl-NL" smtClean="0"/>
              <a:t>25-2-2025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DB9B51C-6AF9-4AB6-A386-60B650972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99DB23B-A877-44F6-BC82-4BCDB89A5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B3853-884B-4340-A35B-F7FF2E4958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1407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873884-66A7-4C5E-B79B-F41D77DFD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5080803-1777-4868-8563-93856D5DBB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FD89EA8-C566-4737-AB1B-D3D621266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B30-777F-4FC6-A931-50B29E9E2E96}" type="datetimeFigureOut">
              <a:rPr lang="nl-NL" smtClean="0"/>
              <a:t>25-2-2025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4DB114B-8415-4C47-833A-514B27EC0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371103C-BF79-41E8-BA16-85A188537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B3853-884B-4340-A35B-F7FF2E4958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8192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EC34DE3-F44B-4FE0-9754-40EB4B4ECD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805832" y="413978"/>
            <a:ext cx="2351976" cy="6589440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92BC8E8-135D-4093-BFC6-1342A9396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49905" y="413978"/>
            <a:ext cx="6919580" cy="658944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8E23E06-AC6F-4E76-8B13-C8D0C3686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B30-777F-4FC6-A931-50B29E9E2E96}" type="datetimeFigureOut">
              <a:rPr lang="nl-NL" smtClean="0"/>
              <a:t>25-2-2025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7B12B48-FF4C-4413-9349-E3954A089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65483D4-3833-4B56-844B-96E9EEE27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B3853-884B-4340-A35B-F7FF2E4958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95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A64A3F-6DAB-4810-B229-A8AF1F23C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54CD67-7B3B-41C5-B98E-A7C8A9DCD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D492A18-85C5-49AA-9CB3-AA4DD6F37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B30-777F-4FC6-A931-50B29E9E2E96}" type="datetimeFigureOut">
              <a:rPr lang="nl-NL" smtClean="0"/>
              <a:t>25-2-2025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3E5B6AE-3FD8-4E2D-94CC-FE81CB103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D368A12-C9E7-482D-9444-B3556AC4D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B3853-884B-4340-A35B-F7FF2E4958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1405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8D2F26-3854-4CD2-81D4-D2A1CFC0A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224" y="1938495"/>
            <a:ext cx="9407902" cy="3234423"/>
          </a:xfrm>
        </p:spPr>
        <p:txBody>
          <a:bodyPr anchor="b"/>
          <a:lstStyle>
            <a:lvl1pPr>
              <a:defRPr sz="5368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C314D0E-548D-4442-B8EE-4BEC584BF1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4224" y="5203517"/>
            <a:ext cx="9407902" cy="1700906"/>
          </a:xfrm>
        </p:spPr>
        <p:txBody>
          <a:bodyPr/>
          <a:lstStyle>
            <a:lvl1pPr marL="0" indent="0">
              <a:buNone/>
              <a:defRPr sz="2147">
                <a:solidFill>
                  <a:schemeClr val="tx1">
                    <a:tint val="75000"/>
                  </a:schemeClr>
                </a:solidFill>
              </a:defRPr>
            </a:lvl1pPr>
            <a:lvl2pPr marL="409057" indent="0">
              <a:buNone/>
              <a:defRPr sz="1789">
                <a:solidFill>
                  <a:schemeClr val="tx1">
                    <a:tint val="75000"/>
                  </a:schemeClr>
                </a:solidFill>
              </a:defRPr>
            </a:lvl2pPr>
            <a:lvl3pPr marL="818114" indent="0">
              <a:buNone/>
              <a:defRPr sz="1610">
                <a:solidFill>
                  <a:schemeClr val="tx1">
                    <a:tint val="75000"/>
                  </a:schemeClr>
                </a:solidFill>
              </a:defRPr>
            </a:lvl3pPr>
            <a:lvl4pPr marL="1227171" indent="0">
              <a:buNone/>
              <a:defRPr sz="1432">
                <a:solidFill>
                  <a:schemeClr val="tx1">
                    <a:tint val="75000"/>
                  </a:schemeClr>
                </a:solidFill>
              </a:defRPr>
            </a:lvl4pPr>
            <a:lvl5pPr marL="1636227" indent="0">
              <a:buNone/>
              <a:defRPr sz="1432">
                <a:solidFill>
                  <a:schemeClr val="tx1">
                    <a:tint val="75000"/>
                  </a:schemeClr>
                </a:solidFill>
              </a:defRPr>
            </a:lvl5pPr>
            <a:lvl6pPr marL="2045284" indent="0">
              <a:buNone/>
              <a:defRPr sz="1432">
                <a:solidFill>
                  <a:schemeClr val="tx1">
                    <a:tint val="75000"/>
                  </a:schemeClr>
                </a:solidFill>
              </a:defRPr>
            </a:lvl6pPr>
            <a:lvl7pPr marL="2454341" indent="0">
              <a:buNone/>
              <a:defRPr sz="1432">
                <a:solidFill>
                  <a:schemeClr val="tx1">
                    <a:tint val="75000"/>
                  </a:schemeClr>
                </a:solidFill>
              </a:defRPr>
            </a:lvl7pPr>
            <a:lvl8pPr marL="2863398" indent="0">
              <a:buNone/>
              <a:defRPr sz="1432">
                <a:solidFill>
                  <a:schemeClr val="tx1">
                    <a:tint val="75000"/>
                  </a:schemeClr>
                </a:solidFill>
              </a:defRPr>
            </a:lvl8pPr>
            <a:lvl9pPr marL="3272455" indent="0">
              <a:buNone/>
              <a:defRPr sz="14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56033CE-E295-4F60-B1EB-130582519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B30-777F-4FC6-A931-50B29E9E2E96}" type="datetimeFigureOut">
              <a:rPr lang="nl-NL" smtClean="0"/>
              <a:t>25-2-2025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645B54-49F7-4810-8880-1E35DDD79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138AAE-4A58-4DDD-B121-76BCDD85C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B3853-884B-4340-A35B-F7FF2E4958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09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00C6DC-C182-44AF-87AA-DE635FCC1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95FCA6-AB4A-4F1A-9B68-30E98C64FA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9905" y="2069887"/>
            <a:ext cx="4635778" cy="493353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CA748FE-B0DE-46FA-9EE5-96A844E133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22030" y="2069887"/>
            <a:ext cx="4635778" cy="493353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4DF6BDB-B7CD-4003-80FC-8F869FA21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B30-777F-4FC6-A931-50B29E9E2E96}" type="datetimeFigureOut">
              <a:rPr lang="nl-NL" smtClean="0"/>
              <a:t>25-2-2025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4D8047A-9F00-4403-8899-D781262CB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F273FCE-C985-4261-81C3-AA618C440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B3853-884B-4340-A35B-F7FF2E4958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3318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6A2AF7-43D7-4421-9813-08C6BC1EC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326" y="413978"/>
            <a:ext cx="9407902" cy="1502918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985AEAF-630C-4D4E-80DA-AEA60A921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1327" y="1906097"/>
            <a:ext cx="4614473" cy="934148"/>
          </a:xfrm>
        </p:spPr>
        <p:txBody>
          <a:bodyPr anchor="b"/>
          <a:lstStyle>
            <a:lvl1pPr marL="0" indent="0">
              <a:buNone/>
              <a:defRPr sz="2147" b="1"/>
            </a:lvl1pPr>
            <a:lvl2pPr marL="409057" indent="0">
              <a:buNone/>
              <a:defRPr sz="1789" b="1"/>
            </a:lvl2pPr>
            <a:lvl3pPr marL="818114" indent="0">
              <a:buNone/>
              <a:defRPr sz="1610" b="1"/>
            </a:lvl3pPr>
            <a:lvl4pPr marL="1227171" indent="0">
              <a:buNone/>
              <a:defRPr sz="1432" b="1"/>
            </a:lvl4pPr>
            <a:lvl5pPr marL="1636227" indent="0">
              <a:buNone/>
              <a:defRPr sz="1432" b="1"/>
            </a:lvl5pPr>
            <a:lvl6pPr marL="2045284" indent="0">
              <a:buNone/>
              <a:defRPr sz="1432" b="1"/>
            </a:lvl6pPr>
            <a:lvl7pPr marL="2454341" indent="0">
              <a:buNone/>
              <a:defRPr sz="1432" b="1"/>
            </a:lvl7pPr>
            <a:lvl8pPr marL="2863398" indent="0">
              <a:buNone/>
              <a:defRPr sz="1432" b="1"/>
            </a:lvl8pPr>
            <a:lvl9pPr marL="3272455" indent="0">
              <a:buNone/>
              <a:defRPr sz="1432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891B5B8-F214-439F-81FC-F44B5B7A6C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1327" y="2840245"/>
            <a:ext cx="4614473" cy="4177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F28B499-4E61-49B9-84E2-B547918CEC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522030" y="1906097"/>
            <a:ext cx="4637199" cy="934148"/>
          </a:xfrm>
        </p:spPr>
        <p:txBody>
          <a:bodyPr anchor="b"/>
          <a:lstStyle>
            <a:lvl1pPr marL="0" indent="0">
              <a:buNone/>
              <a:defRPr sz="2147" b="1"/>
            </a:lvl1pPr>
            <a:lvl2pPr marL="409057" indent="0">
              <a:buNone/>
              <a:defRPr sz="1789" b="1"/>
            </a:lvl2pPr>
            <a:lvl3pPr marL="818114" indent="0">
              <a:buNone/>
              <a:defRPr sz="1610" b="1"/>
            </a:lvl3pPr>
            <a:lvl4pPr marL="1227171" indent="0">
              <a:buNone/>
              <a:defRPr sz="1432" b="1"/>
            </a:lvl4pPr>
            <a:lvl5pPr marL="1636227" indent="0">
              <a:buNone/>
              <a:defRPr sz="1432" b="1"/>
            </a:lvl5pPr>
            <a:lvl6pPr marL="2045284" indent="0">
              <a:buNone/>
              <a:defRPr sz="1432" b="1"/>
            </a:lvl6pPr>
            <a:lvl7pPr marL="2454341" indent="0">
              <a:buNone/>
              <a:defRPr sz="1432" b="1"/>
            </a:lvl7pPr>
            <a:lvl8pPr marL="2863398" indent="0">
              <a:buNone/>
              <a:defRPr sz="1432" b="1"/>
            </a:lvl8pPr>
            <a:lvl9pPr marL="3272455" indent="0">
              <a:buNone/>
              <a:defRPr sz="1432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326B430-5A28-461A-8243-82373A0771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22030" y="2840245"/>
            <a:ext cx="4637199" cy="4177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27BD56C-501D-41B0-A266-4B400891B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B30-777F-4FC6-A931-50B29E9E2E96}" type="datetimeFigureOut">
              <a:rPr lang="nl-NL" smtClean="0"/>
              <a:t>25-2-2025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4ACC738-6BEC-4B63-92F3-943908938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D921ED1-672C-458A-B625-05BEBEEC4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B3853-884B-4340-A35B-F7FF2E4958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6067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942954-0000-449D-AF49-6CFA0AF6A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9FD8EC6-CE10-4988-BD69-DCE3D0DE3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B30-777F-4FC6-A931-50B29E9E2E96}" type="datetimeFigureOut">
              <a:rPr lang="nl-NL" smtClean="0"/>
              <a:t>25-2-2025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5799832-90E7-4440-B1B7-5976B4291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03AEA8F-1B72-46A2-A070-CC765A179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B3853-884B-4340-A35B-F7FF2E4958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848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20C381E-A18F-4C7F-9F6B-BABABA539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B30-777F-4FC6-A931-50B29E9E2E96}" type="datetimeFigureOut">
              <a:rPr lang="nl-NL" smtClean="0"/>
              <a:t>25-2-2025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F35D943-E20A-409E-8C82-F5298ACC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C617FE6-221D-4770-93D9-4AFF4B8E3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B3853-884B-4340-A35B-F7FF2E4958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981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C6217E-41DB-40C4-9E18-C21E50BC0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326" y="518372"/>
            <a:ext cx="3518021" cy="1814301"/>
          </a:xfrm>
        </p:spPr>
        <p:txBody>
          <a:bodyPr anchor="b"/>
          <a:lstStyle>
            <a:lvl1pPr>
              <a:defRPr sz="2863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888A11-AE3E-462E-B047-A14C60564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7199" y="1119539"/>
            <a:ext cx="5522030" cy="5525698"/>
          </a:xfrm>
        </p:spPr>
        <p:txBody>
          <a:bodyPr/>
          <a:lstStyle>
            <a:lvl1pPr>
              <a:defRPr sz="2863"/>
            </a:lvl1pPr>
            <a:lvl2pPr>
              <a:defRPr sz="2505"/>
            </a:lvl2pPr>
            <a:lvl3pPr>
              <a:defRPr sz="2147"/>
            </a:lvl3pPr>
            <a:lvl4pPr>
              <a:defRPr sz="1789"/>
            </a:lvl4pPr>
            <a:lvl5pPr>
              <a:defRPr sz="1789"/>
            </a:lvl5pPr>
            <a:lvl6pPr>
              <a:defRPr sz="1789"/>
            </a:lvl6pPr>
            <a:lvl7pPr>
              <a:defRPr sz="1789"/>
            </a:lvl7pPr>
            <a:lvl8pPr>
              <a:defRPr sz="1789"/>
            </a:lvl8pPr>
            <a:lvl9pPr>
              <a:defRPr sz="1789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5A71601-5EE9-48BC-9E16-8CF9FAA342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1326" y="2332673"/>
            <a:ext cx="3518021" cy="4321564"/>
          </a:xfrm>
        </p:spPr>
        <p:txBody>
          <a:bodyPr/>
          <a:lstStyle>
            <a:lvl1pPr marL="0" indent="0">
              <a:buNone/>
              <a:defRPr sz="1432"/>
            </a:lvl1pPr>
            <a:lvl2pPr marL="409057" indent="0">
              <a:buNone/>
              <a:defRPr sz="1253"/>
            </a:lvl2pPr>
            <a:lvl3pPr marL="818114" indent="0">
              <a:buNone/>
              <a:defRPr sz="1074"/>
            </a:lvl3pPr>
            <a:lvl4pPr marL="1227171" indent="0">
              <a:buNone/>
              <a:defRPr sz="895"/>
            </a:lvl4pPr>
            <a:lvl5pPr marL="1636227" indent="0">
              <a:buNone/>
              <a:defRPr sz="895"/>
            </a:lvl5pPr>
            <a:lvl6pPr marL="2045284" indent="0">
              <a:buNone/>
              <a:defRPr sz="895"/>
            </a:lvl6pPr>
            <a:lvl7pPr marL="2454341" indent="0">
              <a:buNone/>
              <a:defRPr sz="895"/>
            </a:lvl7pPr>
            <a:lvl8pPr marL="2863398" indent="0">
              <a:buNone/>
              <a:defRPr sz="895"/>
            </a:lvl8pPr>
            <a:lvl9pPr marL="3272455" indent="0">
              <a:buNone/>
              <a:defRPr sz="895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8C16580-F70D-44AA-A87E-B4961C867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B30-777F-4FC6-A931-50B29E9E2E96}" type="datetimeFigureOut">
              <a:rPr lang="nl-NL" smtClean="0"/>
              <a:t>25-2-2025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51B442C-7155-4515-8093-FB367CF32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B0B758E-E94D-4902-85BF-CC796AED2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B3853-884B-4340-A35B-F7FF2E4958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069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B1DB2B-446C-4CA5-9F33-093F41E03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326" y="518372"/>
            <a:ext cx="3518021" cy="1814301"/>
          </a:xfrm>
        </p:spPr>
        <p:txBody>
          <a:bodyPr anchor="b"/>
          <a:lstStyle>
            <a:lvl1pPr>
              <a:defRPr sz="2863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E39A239-E088-48C9-8A76-6AEB2BFF66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637199" y="1119539"/>
            <a:ext cx="5522030" cy="5525698"/>
          </a:xfrm>
        </p:spPr>
        <p:txBody>
          <a:bodyPr/>
          <a:lstStyle>
            <a:lvl1pPr marL="0" indent="0">
              <a:buNone/>
              <a:defRPr sz="2863"/>
            </a:lvl1pPr>
            <a:lvl2pPr marL="409057" indent="0">
              <a:buNone/>
              <a:defRPr sz="2505"/>
            </a:lvl2pPr>
            <a:lvl3pPr marL="818114" indent="0">
              <a:buNone/>
              <a:defRPr sz="2147"/>
            </a:lvl3pPr>
            <a:lvl4pPr marL="1227171" indent="0">
              <a:buNone/>
              <a:defRPr sz="1789"/>
            </a:lvl4pPr>
            <a:lvl5pPr marL="1636227" indent="0">
              <a:buNone/>
              <a:defRPr sz="1789"/>
            </a:lvl5pPr>
            <a:lvl6pPr marL="2045284" indent="0">
              <a:buNone/>
              <a:defRPr sz="1789"/>
            </a:lvl6pPr>
            <a:lvl7pPr marL="2454341" indent="0">
              <a:buNone/>
              <a:defRPr sz="1789"/>
            </a:lvl7pPr>
            <a:lvl8pPr marL="2863398" indent="0">
              <a:buNone/>
              <a:defRPr sz="1789"/>
            </a:lvl8pPr>
            <a:lvl9pPr marL="3272455" indent="0">
              <a:buNone/>
              <a:defRPr sz="1789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12B348B-B3A2-47FB-9194-68B619E65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1326" y="2332673"/>
            <a:ext cx="3518021" cy="4321564"/>
          </a:xfrm>
        </p:spPr>
        <p:txBody>
          <a:bodyPr/>
          <a:lstStyle>
            <a:lvl1pPr marL="0" indent="0">
              <a:buNone/>
              <a:defRPr sz="1432"/>
            </a:lvl1pPr>
            <a:lvl2pPr marL="409057" indent="0">
              <a:buNone/>
              <a:defRPr sz="1253"/>
            </a:lvl2pPr>
            <a:lvl3pPr marL="818114" indent="0">
              <a:buNone/>
              <a:defRPr sz="1074"/>
            </a:lvl3pPr>
            <a:lvl4pPr marL="1227171" indent="0">
              <a:buNone/>
              <a:defRPr sz="895"/>
            </a:lvl4pPr>
            <a:lvl5pPr marL="1636227" indent="0">
              <a:buNone/>
              <a:defRPr sz="895"/>
            </a:lvl5pPr>
            <a:lvl6pPr marL="2045284" indent="0">
              <a:buNone/>
              <a:defRPr sz="895"/>
            </a:lvl6pPr>
            <a:lvl7pPr marL="2454341" indent="0">
              <a:buNone/>
              <a:defRPr sz="895"/>
            </a:lvl7pPr>
            <a:lvl8pPr marL="2863398" indent="0">
              <a:buNone/>
              <a:defRPr sz="895"/>
            </a:lvl8pPr>
            <a:lvl9pPr marL="3272455" indent="0">
              <a:buNone/>
              <a:defRPr sz="895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6DA5F9D-D0B2-48A8-B30E-742E95141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B30-777F-4FC6-A931-50B29E9E2E96}" type="datetimeFigureOut">
              <a:rPr lang="nl-NL" smtClean="0"/>
              <a:t>25-2-2025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1C031FF-163D-43AF-B7A7-103F74710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4A6E631-99FB-46B2-84B4-15AA6540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B3853-884B-4340-A35B-F7FF2E4958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277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4817DA4-0A2B-4419-B368-5A1B913FF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906" y="413978"/>
            <a:ext cx="9407902" cy="15029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9B8B426-C76E-420D-9186-923AB0BFB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9906" y="2069887"/>
            <a:ext cx="9407902" cy="4933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CB0D544-8029-4CC4-B8EC-966ADD58A8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9905" y="7206807"/>
            <a:ext cx="2454235" cy="413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F3B30-777F-4FC6-A931-50B29E9E2E96}" type="datetimeFigureOut">
              <a:rPr lang="nl-NL" smtClean="0"/>
              <a:t>25-2-2025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601C7CE-2635-4C79-9C4A-687D054D3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13180" y="7206807"/>
            <a:ext cx="3681353" cy="413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BFC50CD-32E0-4ED9-A92A-57D00254E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03573" y="7206807"/>
            <a:ext cx="2454235" cy="413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B3853-884B-4340-A35B-F7FF2E4958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228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xStyles>
    <p:titleStyle>
      <a:lvl1pPr algn="l" defTabSz="818114" rtl="0" eaLnBrk="1" latinLnBrk="0" hangingPunct="1">
        <a:lnSpc>
          <a:spcPct val="90000"/>
        </a:lnSpc>
        <a:spcBef>
          <a:spcPct val="0"/>
        </a:spcBef>
        <a:buNone/>
        <a:defRPr sz="39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528" indent="-204528" algn="l" defTabSz="818114" rtl="0" eaLnBrk="1" latinLnBrk="0" hangingPunct="1">
        <a:lnSpc>
          <a:spcPct val="90000"/>
        </a:lnSpc>
        <a:spcBef>
          <a:spcPts val="895"/>
        </a:spcBef>
        <a:buFont typeface="Arial" panose="020B0604020202020204" pitchFamily="34" charset="0"/>
        <a:buChar char="•"/>
        <a:defRPr sz="2505" kern="1200">
          <a:solidFill>
            <a:schemeClr val="tx1"/>
          </a:solidFill>
          <a:latin typeface="+mn-lt"/>
          <a:ea typeface="+mn-ea"/>
          <a:cs typeface="+mn-cs"/>
        </a:defRPr>
      </a:lvl1pPr>
      <a:lvl2pPr marL="613585" indent="-204528" algn="l" defTabSz="818114" rtl="0" eaLnBrk="1" latinLnBrk="0" hangingPunct="1">
        <a:lnSpc>
          <a:spcPct val="90000"/>
        </a:lnSpc>
        <a:spcBef>
          <a:spcPts val="447"/>
        </a:spcBef>
        <a:buFont typeface="Arial" panose="020B0604020202020204" pitchFamily="34" charset="0"/>
        <a:buChar char="•"/>
        <a:defRPr sz="2147" kern="1200">
          <a:solidFill>
            <a:schemeClr val="tx1"/>
          </a:solidFill>
          <a:latin typeface="+mn-lt"/>
          <a:ea typeface="+mn-ea"/>
          <a:cs typeface="+mn-cs"/>
        </a:defRPr>
      </a:lvl2pPr>
      <a:lvl3pPr marL="1022642" indent="-204528" algn="l" defTabSz="818114" rtl="0" eaLnBrk="1" latinLnBrk="0" hangingPunct="1">
        <a:lnSpc>
          <a:spcPct val="90000"/>
        </a:lnSpc>
        <a:spcBef>
          <a:spcPts val="447"/>
        </a:spcBef>
        <a:buFont typeface="Arial" panose="020B0604020202020204" pitchFamily="34" charset="0"/>
        <a:buChar char="•"/>
        <a:defRPr sz="1789" kern="1200">
          <a:solidFill>
            <a:schemeClr val="tx1"/>
          </a:solidFill>
          <a:latin typeface="+mn-lt"/>
          <a:ea typeface="+mn-ea"/>
          <a:cs typeface="+mn-cs"/>
        </a:defRPr>
      </a:lvl3pPr>
      <a:lvl4pPr marL="1431699" indent="-204528" algn="l" defTabSz="818114" rtl="0" eaLnBrk="1" latinLnBrk="0" hangingPunct="1">
        <a:lnSpc>
          <a:spcPct val="90000"/>
        </a:lnSpc>
        <a:spcBef>
          <a:spcPts val="447"/>
        </a:spcBef>
        <a:buFont typeface="Arial" panose="020B0604020202020204" pitchFamily="34" charset="0"/>
        <a:buChar char="•"/>
        <a:defRPr sz="1610" kern="1200">
          <a:solidFill>
            <a:schemeClr val="tx1"/>
          </a:solidFill>
          <a:latin typeface="+mn-lt"/>
          <a:ea typeface="+mn-ea"/>
          <a:cs typeface="+mn-cs"/>
        </a:defRPr>
      </a:lvl4pPr>
      <a:lvl5pPr marL="1840756" indent="-204528" algn="l" defTabSz="818114" rtl="0" eaLnBrk="1" latinLnBrk="0" hangingPunct="1">
        <a:lnSpc>
          <a:spcPct val="90000"/>
        </a:lnSpc>
        <a:spcBef>
          <a:spcPts val="447"/>
        </a:spcBef>
        <a:buFont typeface="Arial" panose="020B0604020202020204" pitchFamily="34" charset="0"/>
        <a:buChar char="•"/>
        <a:defRPr sz="1610" kern="1200">
          <a:solidFill>
            <a:schemeClr val="tx1"/>
          </a:solidFill>
          <a:latin typeface="+mn-lt"/>
          <a:ea typeface="+mn-ea"/>
          <a:cs typeface="+mn-cs"/>
        </a:defRPr>
      </a:lvl5pPr>
      <a:lvl6pPr marL="2249813" indent="-204528" algn="l" defTabSz="818114" rtl="0" eaLnBrk="1" latinLnBrk="0" hangingPunct="1">
        <a:lnSpc>
          <a:spcPct val="90000"/>
        </a:lnSpc>
        <a:spcBef>
          <a:spcPts val="447"/>
        </a:spcBef>
        <a:buFont typeface="Arial" panose="020B0604020202020204" pitchFamily="34" charset="0"/>
        <a:buChar char="•"/>
        <a:defRPr sz="1610" kern="1200">
          <a:solidFill>
            <a:schemeClr val="tx1"/>
          </a:solidFill>
          <a:latin typeface="+mn-lt"/>
          <a:ea typeface="+mn-ea"/>
          <a:cs typeface="+mn-cs"/>
        </a:defRPr>
      </a:lvl6pPr>
      <a:lvl7pPr marL="2658869" indent="-204528" algn="l" defTabSz="818114" rtl="0" eaLnBrk="1" latinLnBrk="0" hangingPunct="1">
        <a:lnSpc>
          <a:spcPct val="90000"/>
        </a:lnSpc>
        <a:spcBef>
          <a:spcPts val="447"/>
        </a:spcBef>
        <a:buFont typeface="Arial" panose="020B0604020202020204" pitchFamily="34" charset="0"/>
        <a:buChar char="•"/>
        <a:defRPr sz="1610" kern="1200">
          <a:solidFill>
            <a:schemeClr val="tx1"/>
          </a:solidFill>
          <a:latin typeface="+mn-lt"/>
          <a:ea typeface="+mn-ea"/>
          <a:cs typeface="+mn-cs"/>
        </a:defRPr>
      </a:lvl7pPr>
      <a:lvl8pPr marL="3067926" indent="-204528" algn="l" defTabSz="818114" rtl="0" eaLnBrk="1" latinLnBrk="0" hangingPunct="1">
        <a:lnSpc>
          <a:spcPct val="90000"/>
        </a:lnSpc>
        <a:spcBef>
          <a:spcPts val="447"/>
        </a:spcBef>
        <a:buFont typeface="Arial" panose="020B0604020202020204" pitchFamily="34" charset="0"/>
        <a:buChar char="•"/>
        <a:defRPr sz="1610" kern="1200">
          <a:solidFill>
            <a:schemeClr val="tx1"/>
          </a:solidFill>
          <a:latin typeface="+mn-lt"/>
          <a:ea typeface="+mn-ea"/>
          <a:cs typeface="+mn-cs"/>
        </a:defRPr>
      </a:lvl8pPr>
      <a:lvl9pPr marL="3476983" indent="-204528" algn="l" defTabSz="818114" rtl="0" eaLnBrk="1" latinLnBrk="0" hangingPunct="1">
        <a:lnSpc>
          <a:spcPct val="90000"/>
        </a:lnSpc>
        <a:spcBef>
          <a:spcPts val="447"/>
        </a:spcBef>
        <a:buFont typeface="Arial" panose="020B0604020202020204" pitchFamily="34" charset="0"/>
        <a:buChar char="•"/>
        <a:defRPr sz="16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818114" rtl="0" eaLnBrk="1" latinLnBrk="0" hangingPunct="1">
        <a:defRPr sz="1610" kern="1200">
          <a:solidFill>
            <a:schemeClr val="tx1"/>
          </a:solidFill>
          <a:latin typeface="+mn-lt"/>
          <a:ea typeface="+mn-ea"/>
          <a:cs typeface="+mn-cs"/>
        </a:defRPr>
      </a:lvl1pPr>
      <a:lvl2pPr marL="409057" algn="l" defTabSz="818114" rtl="0" eaLnBrk="1" latinLnBrk="0" hangingPunct="1">
        <a:defRPr sz="1610" kern="1200">
          <a:solidFill>
            <a:schemeClr val="tx1"/>
          </a:solidFill>
          <a:latin typeface="+mn-lt"/>
          <a:ea typeface="+mn-ea"/>
          <a:cs typeface="+mn-cs"/>
        </a:defRPr>
      </a:lvl2pPr>
      <a:lvl3pPr marL="818114" algn="l" defTabSz="818114" rtl="0" eaLnBrk="1" latinLnBrk="0" hangingPunct="1">
        <a:defRPr sz="1610" kern="1200">
          <a:solidFill>
            <a:schemeClr val="tx1"/>
          </a:solidFill>
          <a:latin typeface="+mn-lt"/>
          <a:ea typeface="+mn-ea"/>
          <a:cs typeface="+mn-cs"/>
        </a:defRPr>
      </a:lvl3pPr>
      <a:lvl4pPr marL="1227171" algn="l" defTabSz="818114" rtl="0" eaLnBrk="1" latinLnBrk="0" hangingPunct="1">
        <a:defRPr sz="1610" kern="1200">
          <a:solidFill>
            <a:schemeClr val="tx1"/>
          </a:solidFill>
          <a:latin typeface="+mn-lt"/>
          <a:ea typeface="+mn-ea"/>
          <a:cs typeface="+mn-cs"/>
        </a:defRPr>
      </a:lvl4pPr>
      <a:lvl5pPr marL="1636227" algn="l" defTabSz="818114" rtl="0" eaLnBrk="1" latinLnBrk="0" hangingPunct="1">
        <a:defRPr sz="1610" kern="1200">
          <a:solidFill>
            <a:schemeClr val="tx1"/>
          </a:solidFill>
          <a:latin typeface="+mn-lt"/>
          <a:ea typeface="+mn-ea"/>
          <a:cs typeface="+mn-cs"/>
        </a:defRPr>
      </a:lvl5pPr>
      <a:lvl6pPr marL="2045284" algn="l" defTabSz="818114" rtl="0" eaLnBrk="1" latinLnBrk="0" hangingPunct="1">
        <a:defRPr sz="1610" kern="1200">
          <a:solidFill>
            <a:schemeClr val="tx1"/>
          </a:solidFill>
          <a:latin typeface="+mn-lt"/>
          <a:ea typeface="+mn-ea"/>
          <a:cs typeface="+mn-cs"/>
        </a:defRPr>
      </a:lvl6pPr>
      <a:lvl7pPr marL="2454341" algn="l" defTabSz="818114" rtl="0" eaLnBrk="1" latinLnBrk="0" hangingPunct="1">
        <a:defRPr sz="1610" kern="1200">
          <a:solidFill>
            <a:schemeClr val="tx1"/>
          </a:solidFill>
          <a:latin typeface="+mn-lt"/>
          <a:ea typeface="+mn-ea"/>
          <a:cs typeface="+mn-cs"/>
        </a:defRPr>
      </a:lvl7pPr>
      <a:lvl8pPr marL="2863398" algn="l" defTabSz="818114" rtl="0" eaLnBrk="1" latinLnBrk="0" hangingPunct="1">
        <a:defRPr sz="1610" kern="1200">
          <a:solidFill>
            <a:schemeClr val="tx1"/>
          </a:solidFill>
          <a:latin typeface="+mn-lt"/>
          <a:ea typeface="+mn-ea"/>
          <a:cs typeface="+mn-cs"/>
        </a:defRPr>
      </a:lvl8pPr>
      <a:lvl9pPr marL="3272455" algn="l" defTabSz="818114" rtl="0" eaLnBrk="1" latinLnBrk="0" hangingPunct="1">
        <a:defRPr sz="16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114C78B5-EC6B-4A39-8860-705100867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907712" cy="7775574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6" descr="Vintage ijsmacarons • Allnuts">
            <a:extLst>
              <a:ext uri="{FF2B5EF4-FFF2-40B4-BE49-F238E27FC236}">
                <a16:creationId xmlns:a16="http://schemas.microsoft.com/office/drawing/2014/main" id="{BEF61901-492A-2133-0607-4B1DD92354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2354" y="4430395"/>
            <a:ext cx="5455360" cy="3392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Maple Walnut Ice Cream Recipe - Celebration Generation">
            <a:extLst>
              <a:ext uri="{FF2B5EF4-FFF2-40B4-BE49-F238E27FC236}">
                <a16:creationId xmlns:a16="http://schemas.microsoft.com/office/drawing/2014/main" id="{4FBC175F-4DF0-4B47-3D24-A2533351B4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1" t="4809" r="15484" b="7626"/>
          <a:stretch/>
        </p:blipFill>
        <p:spPr bwMode="auto">
          <a:xfrm>
            <a:off x="0" y="4377531"/>
            <a:ext cx="5452354" cy="3445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A50943B0-FDF7-4C2C-B784-9208C945A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001158"/>
            <a:ext cx="10907712" cy="858474"/>
            <a:chOff x="0" y="2959818"/>
            <a:chExt cx="12192000" cy="757168"/>
          </a:xfrm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64021FAB-FA86-49DE-8FC9-585A1729B7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381000" dist="1524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7B58B526-A432-4EB5-AA70-2BB897257A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blipFill>
              <a:blip r:embed="rId4">
                <a:alphaModFix amt="57000"/>
              </a:blip>
              <a:tile tx="0" ty="0" sx="100000" sy="100000" flip="none" algn="tl"/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5" name="Rechthoek 14">
            <a:extLst>
              <a:ext uri="{FF2B5EF4-FFF2-40B4-BE49-F238E27FC236}">
                <a16:creationId xmlns:a16="http://schemas.microsoft.com/office/drawing/2014/main" id="{4610D30F-F957-4F83-ADF3-D1ADDA2A9A39}"/>
              </a:ext>
            </a:extLst>
          </p:cNvPr>
          <p:cNvSpPr/>
          <p:nvPr/>
        </p:nvSpPr>
        <p:spPr>
          <a:xfrm>
            <a:off x="-2297" y="183327"/>
            <a:ext cx="5454650" cy="1154162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algn="ctr" defTabSz="1067551">
              <a:spcAft>
                <a:spcPts val="600"/>
              </a:spcAft>
            </a:pPr>
            <a:r>
              <a:rPr lang="nl-NL" sz="1600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Coupe softijs karamel</a:t>
            </a:r>
          </a:p>
          <a:p>
            <a:pPr algn="ctr" defTabSz="1067551">
              <a:spcAft>
                <a:spcPts val="600"/>
              </a:spcAft>
            </a:pPr>
            <a:r>
              <a:rPr lang="nl-NL" sz="1200" dirty="0">
                <a:solidFill>
                  <a:schemeClr val="bg1"/>
                </a:solidFill>
                <a:latin typeface="Rockwell" panose="02060603020205020403" pitchFamily="18" charset="0"/>
              </a:rPr>
              <a:t>Softijs | karamel | karamelschaafsel | </a:t>
            </a:r>
          </a:p>
          <a:p>
            <a:pPr algn="ctr" defTabSz="1067551">
              <a:spcAft>
                <a:spcPts val="600"/>
              </a:spcAft>
            </a:pPr>
            <a:r>
              <a:rPr lang="nl-NL" sz="1200" dirty="0">
                <a:solidFill>
                  <a:schemeClr val="bg1"/>
                </a:solidFill>
                <a:latin typeface="Rockwell" panose="02060603020205020403" pitchFamily="18" charset="0"/>
              </a:rPr>
              <a:t>karamelsaus | slagroom</a:t>
            </a:r>
          </a:p>
          <a:p>
            <a:pPr algn="ctr" defTabSz="1067551">
              <a:spcAft>
                <a:spcPts val="600"/>
              </a:spcAft>
            </a:pPr>
            <a:r>
              <a:rPr lang="nl-NL" sz="1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8.4</a:t>
            </a: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1B3C8D82-E17C-43C6-AD35-59F14753E1B2}"/>
              </a:ext>
            </a:extLst>
          </p:cNvPr>
          <p:cNvSpPr/>
          <p:nvPr/>
        </p:nvSpPr>
        <p:spPr>
          <a:xfrm>
            <a:off x="5639487" y="148353"/>
            <a:ext cx="5454649" cy="1164153"/>
          </a:xfrm>
          <a:prstGeom prst="rect">
            <a:avLst/>
          </a:prstGeom>
        </p:spPr>
        <p:txBody>
          <a:bodyPr wrap="square" lIns="131814" tIns="65907" rIns="131814" bIns="65907">
            <a:spAutoFit/>
          </a:bodyPr>
          <a:lstStyle/>
          <a:p>
            <a:pPr algn="ctr" defTabSz="1067551">
              <a:spcAft>
                <a:spcPts val="600"/>
              </a:spcAft>
            </a:pPr>
            <a:r>
              <a:rPr lang="nl-NL" sz="1600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Mokka roomijs</a:t>
            </a:r>
          </a:p>
          <a:p>
            <a:pPr algn="ctr" defTabSz="1067551">
              <a:spcAft>
                <a:spcPts val="600"/>
              </a:spcAft>
            </a:pPr>
            <a:r>
              <a:rPr lang="nl-NL" sz="1200" dirty="0">
                <a:solidFill>
                  <a:schemeClr val="bg1"/>
                </a:solidFill>
                <a:latin typeface="Rockwell" panose="02060603020205020403" pitchFamily="18" charset="0"/>
              </a:rPr>
              <a:t>Mokka roomijs | Café </a:t>
            </a:r>
            <a:r>
              <a:rPr lang="nl-NL" sz="1200" dirty="0" err="1">
                <a:solidFill>
                  <a:schemeClr val="bg1"/>
                </a:solidFill>
                <a:latin typeface="Rockwell" panose="02060603020205020403" pitchFamily="18" charset="0"/>
              </a:rPr>
              <a:t>mocca</a:t>
            </a:r>
            <a:r>
              <a:rPr lang="nl-NL" sz="1200" dirty="0">
                <a:solidFill>
                  <a:schemeClr val="bg1"/>
                </a:solidFill>
                <a:latin typeface="Rockwell" panose="02060603020205020403" pitchFamily="18" charset="0"/>
              </a:rPr>
              <a:t> siroop |</a:t>
            </a:r>
          </a:p>
          <a:p>
            <a:pPr algn="ctr" defTabSz="1067551">
              <a:spcAft>
                <a:spcPts val="600"/>
              </a:spcAft>
            </a:pPr>
            <a:r>
              <a:rPr lang="nl-NL" sz="1200" dirty="0">
                <a:solidFill>
                  <a:schemeClr val="bg1"/>
                </a:solidFill>
                <a:latin typeface="Rockwell" panose="02060603020205020403" pitchFamily="18" charset="0"/>
              </a:rPr>
              <a:t> mokkaboontjes | slagroom</a:t>
            </a:r>
          </a:p>
          <a:p>
            <a:pPr algn="ctr" defTabSz="1067551">
              <a:spcAft>
                <a:spcPts val="600"/>
              </a:spcAft>
            </a:pPr>
            <a:r>
              <a:rPr lang="nl-NL" sz="1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8.9</a:t>
            </a:r>
          </a:p>
        </p:txBody>
      </p:sp>
      <p:sp>
        <p:nvSpPr>
          <p:cNvPr id="7" name="AutoShape 6" descr="Afbeeldingsresultaat voor pannacotta met verse aardbeien">
            <a:extLst>
              <a:ext uri="{FF2B5EF4-FFF2-40B4-BE49-F238E27FC236}">
                <a16:creationId xmlns:a16="http://schemas.microsoft.com/office/drawing/2014/main" id="{27A1B23F-32FB-44E5-AA8A-28FACAC761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00663" y="37353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46AAED3-1C87-440B-985B-E97533B1A95E}"/>
              </a:ext>
            </a:extLst>
          </p:cNvPr>
          <p:cNvSpPr txBox="1"/>
          <p:nvPr/>
        </p:nvSpPr>
        <p:spPr>
          <a:xfrm>
            <a:off x="5015970" y="2988378"/>
            <a:ext cx="6708808" cy="1123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0675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Chocolate </a:t>
            </a:r>
            <a:r>
              <a:rPr lang="nl-NL" sz="1600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D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ream</a:t>
            </a:r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  <a:uLnTx/>
              <a:uFillTx/>
              <a:latin typeface="Rockwell" panose="02060603020205020403" pitchFamily="18" charset="0"/>
              <a:ea typeface="+mn-ea"/>
              <a:cs typeface="+mn-cs"/>
            </a:endParaRPr>
          </a:p>
          <a:p>
            <a:pPr marL="0" marR="0" lvl="0" indent="0" algn="ctr" defTabSz="10675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Chocolade roomijs</a:t>
            </a:r>
            <a:r>
              <a:rPr lang="nl-NL" sz="1200" dirty="0">
                <a:solidFill>
                  <a:prstClr val="white"/>
                </a:solidFill>
                <a:latin typeface="Rockwell" panose="02060603020205020403" pitchFamily="18" charset="0"/>
              </a:rPr>
              <a:t> |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 </a:t>
            </a:r>
            <a:r>
              <a:rPr kumimoji="0" lang="nl-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brownie</a:t>
            </a:r>
            <a:r>
              <a:rPr lang="nl-NL" sz="1200" dirty="0">
                <a:solidFill>
                  <a:prstClr val="white"/>
                </a:solidFill>
                <a:latin typeface="Rockwell" panose="02060603020205020403" pitchFamily="18" charset="0"/>
              </a:rPr>
              <a:t> | chocolade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 spekkoek |</a:t>
            </a:r>
          </a:p>
          <a:p>
            <a:pPr marL="0" marR="0" lvl="0" indent="0" algn="ctr" defTabSz="10675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  </a:t>
            </a:r>
            <a:r>
              <a:rPr kumimoji="0" lang="nl-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macaron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 | chocoladesaus | slagroom</a:t>
            </a:r>
          </a:p>
          <a:p>
            <a:pPr marL="0" marR="0" lvl="0" indent="0" algn="ctr" defTabSz="10675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nl-NL" sz="1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10</a:t>
            </a:r>
            <a:endParaRPr lang="nl-NL" sz="12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1CEE19A2-7C9B-4724-906C-8CB282C99267}"/>
              </a:ext>
            </a:extLst>
          </p:cNvPr>
          <p:cNvSpPr txBox="1"/>
          <p:nvPr/>
        </p:nvSpPr>
        <p:spPr>
          <a:xfrm>
            <a:off x="-146759" y="1264704"/>
            <a:ext cx="5743574" cy="1123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067551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nl-NL" sz="1600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A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Rockwell" panose="02060603020205020403" pitchFamily="18" charset="0"/>
              </a:rPr>
              <a:t>ardbeien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Rockwell" panose="02060603020205020403" pitchFamily="18" charset="0"/>
              </a:rPr>
              <a:t> </a:t>
            </a:r>
            <a:r>
              <a:rPr lang="nl-NL" sz="16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pannacotta</a:t>
            </a:r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  <a:uLnTx/>
              <a:uFillTx/>
              <a:latin typeface="Rockwell" panose="02060603020205020403" pitchFamily="18" charset="0"/>
            </a:endParaRPr>
          </a:p>
          <a:p>
            <a:pPr marL="0" marR="0" lvl="0" indent="0" algn="ctr" defTabSz="1067551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 pitchFamily="18" charset="0"/>
              </a:rPr>
              <a:t>  P</a:t>
            </a:r>
            <a:r>
              <a:rPr lang="nl-NL" sz="1200" dirty="0" err="1">
                <a:solidFill>
                  <a:prstClr val="white"/>
                </a:solidFill>
                <a:latin typeface="Rockwell" panose="02060603020205020403" pitchFamily="18" charset="0"/>
              </a:rPr>
              <a:t>annacotta</a:t>
            </a:r>
            <a:r>
              <a:rPr lang="nl-NL" sz="1200" dirty="0">
                <a:solidFill>
                  <a:prstClr val="white"/>
                </a:solidFill>
                <a:latin typeface="Rockwell" panose="02060603020205020403" pitchFamily="18" charset="0"/>
              </a:rPr>
              <a:t> | verse aardbeien |</a:t>
            </a:r>
          </a:p>
          <a:p>
            <a:pPr marL="0" marR="0" lvl="0" indent="0" algn="ctr" defTabSz="1067551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>
                <a:solidFill>
                  <a:prstClr val="white"/>
                </a:solidFill>
                <a:latin typeface="Rockwell" panose="02060603020205020403" pitchFamily="18" charset="0"/>
              </a:rPr>
              <a:t>aardbeien compote | kletskop |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 pitchFamily="18" charset="0"/>
              </a:rPr>
              <a:t> slagroom</a:t>
            </a:r>
            <a:endParaRPr kumimoji="0" lang="nl-NL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 pitchFamily="18" charset="0"/>
            </a:endParaRPr>
          </a:p>
          <a:p>
            <a:pPr marL="0" marR="0" lvl="0" indent="0" algn="ctr" defTabSz="1067551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nl-NL" sz="1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9.3</a:t>
            </a:r>
            <a:endParaRPr kumimoji="0" lang="nl-NL" sz="12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  <a:uLnTx/>
              <a:uFillTx/>
              <a:latin typeface="Rockwell" panose="02060603020205020403" pitchFamily="18" charset="0"/>
            </a:endParaRPr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AFA4324A-4663-4710-9650-2A0CB8D25B95}"/>
              </a:ext>
            </a:extLst>
          </p:cNvPr>
          <p:cNvSpPr/>
          <p:nvPr/>
        </p:nvSpPr>
        <p:spPr>
          <a:xfrm>
            <a:off x="5639487" y="2175983"/>
            <a:ext cx="5454650" cy="825599"/>
          </a:xfrm>
          <a:prstGeom prst="rect">
            <a:avLst/>
          </a:prstGeom>
          <a:ln>
            <a:noFill/>
          </a:ln>
        </p:spPr>
        <p:txBody>
          <a:bodyPr wrap="square" lIns="131814" tIns="65907" rIns="131814" bIns="65907">
            <a:spAutoFit/>
          </a:bodyPr>
          <a:lstStyle/>
          <a:p>
            <a:pPr algn="ctr" defTabSz="1067551">
              <a:spcAft>
                <a:spcPts val="600"/>
              </a:spcAft>
            </a:pPr>
            <a:r>
              <a:rPr lang="nl-NL" sz="1600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Softijs </a:t>
            </a:r>
            <a:r>
              <a:rPr lang="nl-NL" sz="16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amarena</a:t>
            </a:r>
            <a:r>
              <a:rPr lang="nl-NL" sz="1600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 kersen</a:t>
            </a:r>
          </a:p>
          <a:p>
            <a:pPr algn="ctr" defTabSz="1067551">
              <a:spcAft>
                <a:spcPts val="600"/>
              </a:spcAft>
            </a:pPr>
            <a:r>
              <a:rPr lang="nl-NL" sz="1200" dirty="0">
                <a:solidFill>
                  <a:schemeClr val="bg1"/>
                </a:solidFill>
                <a:latin typeface="Rockwell" panose="02060603020205020403" pitchFamily="18" charset="0"/>
              </a:rPr>
              <a:t>Softijs | kersen-compote | chocolade spekkoek| slagroom</a:t>
            </a:r>
            <a:br>
              <a:rPr lang="nl-NL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nl-NL" sz="1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8.6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AF96CC87-C710-4416-8C6E-C20FDB923967}"/>
              </a:ext>
            </a:extLst>
          </p:cNvPr>
          <p:cNvSpPr txBox="1"/>
          <p:nvPr/>
        </p:nvSpPr>
        <p:spPr>
          <a:xfrm>
            <a:off x="4956862" y="1276277"/>
            <a:ext cx="681990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0675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Kinderijs</a:t>
            </a:r>
          </a:p>
          <a:p>
            <a:pPr marL="0" marR="0" lvl="0" indent="0" algn="ctr" defTabSz="10675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>
                <a:solidFill>
                  <a:prstClr val="white"/>
                </a:solidFill>
                <a:latin typeface="Rockwell" panose="02060603020205020403" pitchFamily="18" charset="0"/>
              </a:rPr>
              <a:t>Vanille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ijs | aardbeiensaus </a:t>
            </a:r>
            <a:r>
              <a:rPr lang="nl-NL" sz="1200" dirty="0">
                <a:solidFill>
                  <a:prstClr val="white"/>
                </a:solidFill>
                <a:latin typeface="Rockwell" panose="02060603020205020403" pitchFamily="18" charset="0"/>
              </a:rPr>
              <a:t>|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 slagroom </a:t>
            </a:r>
            <a:r>
              <a:rPr lang="nl-NL" sz="1200" dirty="0">
                <a:solidFill>
                  <a:prstClr val="white"/>
                </a:solidFill>
                <a:latin typeface="Rockwell" panose="02060603020205020403" pitchFamily="18" charset="0"/>
              </a:rPr>
              <a:t>|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 leuke verrassing</a:t>
            </a:r>
          </a:p>
          <a:p>
            <a:pPr marL="0" marR="0" lvl="0" indent="0" algn="ctr" defTabSz="10675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nl-NL" sz="1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7</a:t>
            </a:r>
            <a:endParaRPr kumimoji="0" lang="nl-NL" sz="12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  <a:uLnTx/>
              <a:uFillTx/>
              <a:latin typeface="Rockwell" panose="02060603020205020403" pitchFamily="18" charset="0"/>
              <a:ea typeface="+mn-ea"/>
              <a:cs typeface="+mn-cs"/>
            </a:endParaRP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5610365B-9F64-AF48-DF62-A7B84C4D1833}"/>
              </a:ext>
            </a:extLst>
          </p:cNvPr>
          <p:cNvSpPr/>
          <p:nvPr/>
        </p:nvSpPr>
        <p:spPr>
          <a:xfrm>
            <a:off x="-311462" y="2550448"/>
            <a:ext cx="5950949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67551">
              <a:spcAft>
                <a:spcPts val="600"/>
              </a:spcAft>
            </a:pPr>
            <a:r>
              <a:rPr lang="nl-NL" sz="2400" dirty="0">
                <a:solidFill>
                  <a:srgbClr val="FF0000"/>
                </a:solidFill>
              </a:rPr>
              <a:t>           </a:t>
            </a:r>
            <a:endParaRPr lang="nl-NL" sz="2400" dirty="0">
              <a:solidFill>
                <a:srgbClr val="FF0000"/>
              </a:solidFill>
              <a:latin typeface="+mj-lt"/>
            </a:endParaRPr>
          </a:p>
          <a:p>
            <a:pPr algn="ctr" defTabSz="1067551">
              <a:spcAft>
                <a:spcPts val="600"/>
              </a:spcAft>
            </a:pPr>
            <a:r>
              <a:rPr lang="nl-NL" sz="1600" dirty="0">
                <a:solidFill>
                  <a:srgbClr val="C7CA56"/>
                </a:solidFill>
                <a:latin typeface="Rockwell" panose="02060603020205020403" pitchFamily="18" charset="0"/>
              </a:rPr>
              <a:t> </a:t>
            </a:r>
            <a:r>
              <a:rPr lang="nl-NL" sz="16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Maple</a:t>
            </a:r>
            <a:r>
              <a:rPr lang="nl-NL" sz="1600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 Walnoot</a:t>
            </a:r>
          </a:p>
          <a:p>
            <a:pPr algn="ctr" defTabSz="1067551">
              <a:spcAft>
                <a:spcPts val="600"/>
              </a:spcAft>
            </a:pPr>
            <a:r>
              <a:rPr lang="nl-NL" sz="1200" dirty="0">
                <a:solidFill>
                  <a:prstClr val="white"/>
                </a:solidFill>
                <a:latin typeface="Rockwell" panose="02060603020205020403" pitchFamily="18" charset="0"/>
              </a:rPr>
              <a:t> Walnoten roomijs | ahorn siroop | gekarameliseerde</a:t>
            </a:r>
          </a:p>
          <a:p>
            <a:pPr algn="ctr" defTabSz="1067551">
              <a:spcAft>
                <a:spcPts val="600"/>
              </a:spcAft>
            </a:pPr>
            <a:r>
              <a:rPr lang="nl-NL" sz="1200" dirty="0">
                <a:solidFill>
                  <a:prstClr val="white"/>
                </a:solidFill>
                <a:latin typeface="Rockwell" panose="02060603020205020403" pitchFamily="18" charset="0"/>
              </a:rPr>
              <a:t>walnoten | slagroom</a:t>
            </a:r>
          </a:p>
          <a:p>
            <a:pPr algn="ctr" defTabSz="1067551">
              <a:spcAft>
                <a:spcPts val="600"/>
              </a:spcAft>
            </a:pPr>
            <a:r>
              <a:rPr lang="nl-NL" sz="1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  </a:t>
            </a:r>
            <a:r>
              <a:rPr lang="nl-NL" sz="1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9.2</a:t>
            </a:r>
          </a:p>
          <a:p>
            <a:pPr algn="ctr" defTabSz="1067551">
              <a:spcAft>
                <a:spcPts val="600"/>
              </a:spcAft>
            </a:pPr>
            <a:endParaRPr lang="nl-NL" sz="1600" dirty="0">
              <a:solidFill>
                <a:prstClr val="white"/>
              </a:solidFill>
              <a:latin typeface="Rockwell" panose="02060603020205020403" pitchFamily="18" charset="0"/>
            </a:endParaRPr>
          </a:p>
          <a:p>
            <a:pPr defTabSz="1067551">
              <a:spcAft>
                <a:spcPts val="600"/>
              </a:spcAft>
            </a:pPr>
            <a:r>
              <a:rPr lang="nl-NL" sz="2400" dirty="0">
                <a:solidFill>
                  <a:srgbClr val="FF0000"/>
                </a:solidFill>
                <a:latin typeface="Rockwell" panose="02060603020205020403" pitchFamily="18" charset="0"/>
              </a:rPr>
              <a:t> </a:t>
            </a:r>
            <a:endParaRPr lang="nl-NL" sz="2400" dirty="0">
              <a:solidFill>
                <a:prstClr val="white"/>
              </a:solidFill>
              <a:latin typeface="Rockwell" panose="02060603020205020403" pitchFamily="18" charset="0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D298DA2-08AA-1717-B428-E4F1B5B06AB0}"/>
              </a:ext>
            </a:extLst>
          </p:cNvPr>
          <p:cNvSpPr txBox="1"/>
          <p:nvPr/>
        </p:nvSpPr>
        <p:spPr>
          <a:xfrm>
            <a:off x="0" y="1849860"/>
            <a:ext cx="5453062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067551">
              <a:defRPr/>
            </a:pPr>
            <a:endParaRPr lang="nl-NL" dirty="0">
              <a:solidFill>
                <a:prstClr val="white"/>
              </a:solidFill>
              <a:latin typeface="Rockwell" panose="02060603020205020403"/>
            </a:endParaRPr>
          </a:p>
          <a:p>
            <a:pPr algn="ctr" defTabSz="1067551">
              <a:defRPr/>
            </a:pPr>
            <a:endParaRPr lang="nl-NL" sz="1400" dirty="0">
              <a:solidFill>
                <a:srgbClr val="92D050"/>
              </a:solidFill>
              <a:latin typeface="Rockwell" panose="02060603020205020403"/>
            </a:endParaRPr>
          </a:p>
          <a:p>
            <a:pPr algn="ctr" defTabSz="1067551">
              <a:defRPr/>
            </a:pPr>
            <a:r>
              <a:rPr lang="nl-NL" sz="16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/>
              </a:rPr>
              <a:t>Creme</a:t>
            </a:r>
            <a:r>
              <a:rPr lang="nl-NL" sz="1600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/>
              </a:rPr>
              <a:t> </a:t>
            </a:r>
            <a:r>
              <a:rPr lang="nl-NL" sz="16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/>
              </a:rPr>
              <a:t>brulee</a:t>
            </a:r>
            <a:endParaRPr lang="nl-NL" sz="1600" dirty="0">
              <a:solidFill>
                <a:schemeClr val="accent4">
                  <a:lumMod val="60000"/>
                  <a:lumOff val="40000"/>
                </a:schemeClr>
              </a:solidFill>
              <a:latin typeface="Rockwell" panose="02060603020205020403"/>
            </a:endParaRPr>
          </a:p>
          <a:p>
            <a:pPr algn="ctr" defTabSz="1067551">
              <a:defRPr/>
            </a:pPr>
            <a:r>
              <a:rPr lang="nl-NL" sz="1200" dirty="0" err="1">
                <a:solidFill>
                  <a:prstClr val="white"/>
                </a:solidFill>
                <a:latin typeface="Rockwell" panose="02060603020205020403"/>
              </a:rPr>
              <a:t>Creme</a:t>
            </a:r>
            <a:r>
              <a:rPr lang="nl-NL" sz="1200" dirty="0">
                <a:solidFill>
                  <a:prstClr val="white"/>
                </a:solidFill>
                <a:latin typeface="Rockwell" panose="02060603020205020403"/>
              </a:rPr>
              <a:t> </a:t>
            </a:r>
            <a:r>
              <a:rPr lang="nl-NL" sz="1200" dirty="0" err="1">
                <a:solidFill>
                  <a:prstClr val="white"/>
                </a:solidFill>
                <a:latin typeface="Rockwell" panose="02060603020205020403"/>
              </a:rPr>
              <a:t>brulee</a:t>
            </a:r>
            <a:r>
              <a:rPr lang="nl-NL" sz="1200" dirty="0">
                <a:solidFill>
                  <a:prstClr val="white"/>
                </a:solidFill>
                <a:latin typeface="Rockwell" panose="02060603020205020403"/>
              </a:rPr>
              <a:t> | </a:t>
            </a:r>
            <a:r>
              <a:rPr lang="nl-NL" sz="1200" dirty="0" err="1">
                <a:solidFill>
                  <a:prstClr val="white"/>
                </a:solidFill>
                <a:latin typeface="Rockwell" panose="02060603020205020403"/>
              </a:rPr>
              <a:t>brownie</a:t>
            </a:r>
            <a:r>
              <a:rPr lang="nl-NL" sz="1200" dirty="0">
                <a:solidFill>
                  <a:prstClr val="white"/>
                </a:solidFill>
                <a:latin typeface="Rockwell" panose="02060603020205020403"/>
              </a:rPr>
              <a:t> | slagroom</a:t>
            </a:r>
          </a:p>
          <a:p>
            <a:pPr algn="ctr" defTabSz="1067551">
              <a:defRPr/>
            </a:pPr>
            <a:r>
              <a:rPr lang="nl-NL" sz="1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/>
              </a:rPr>
              <a:t>8.9</a:t>
            </a:r>
          </a:p>
        </p:txBody>
      </p:sp>
    </p:spTree>
    <p:extLst>
      <p:ext uri="{BB962C8B-B14F-4D97-AF65-F5344CB8AC3E}">
        <p14:creationId xmlns:p14="http://schemas.microsoft.com/office/powerpoint/2010/main" val="210269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8446B12-7391-4711-8B31-112A0B896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907712" cy="7775574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6" descr="Recept: Vegan Mango-ijs, A Piece of Heaven | Stadsmagazine">
            <a:extLst>
              <a:ext uri="{FF2B5EF4-FFF2-40B4-BE49-F238E27FC236}">
                <a16:creationId xmlns:a16="http://schemas.microsoft.com/office/drawing/2014/main" id="{32AA6549-1F5C-3263-3912-BE315DE60F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78" t="12038" r="18564" b="17801"/>
          <a:stretch/>
        </p:blipFill>
        <p:spPr bwMode="auto">
          <a:xfrm>
            <a:off x="-1433" y="0"/>
            <a:ext cx="5453062" cy="4381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Dame Blanche">
            <a:extLst>
              <a:ext uri="{FF2B5EF4-FFF2-40B4-BE49-F238E27FC236}">
                <a16:creationId xmlns:a16="http://schemas.microsoft.com/office/drawing/2014/main" id="{CDA338B6-26D5-D69C-4B2C-8D6F52A182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02" t="4986" r="21666" b="12900"/>
          <a:stretch/>
        </p:blipFill>
        <p:spPr bwMode="auto">
          <a:xfrm>
            <a:off x="5453856" y="1"/>
            <a:ext cx="5453856" cy="4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AC0B7807-0C83-4963-821A-69B172722E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001158"/>
            <a:ext cx="10907712" cy="858474"/>
            <a:chOff x="0" y="2959818"/>
            <a:chExt cx="12192000" cy="757168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B027EC7-3252-48A2-A7A4-1741F72E47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381000" dist="1524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EBC51E4-7477-4290-BBD0-18AD942C3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blipFill>
              <a:blip r:embed="rId4">
                <a:alphaModFix amt="57000"/>
              </a:blip>
              <a:tile tx="0" ty="0" sx="100000" sy="100000" flip="none" algn="tl"/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4" name="Tekstvak 13">
            <a:extLst>
              <a:ext uri="{FF2B5EF4-FFF2-40B4-BE49-F238E27FC236}">
                <a16:creationId xmlns:a16="http://schemas.microsoft.com/office/drawing/2014/main" id="{F14EB623-4D0B-4D9A-8081-53B18AB9125A}"/>
              </a:ext>
            </a:extLst>
          </p:cNvPr>
          <p:cNvSpPr txBox="1"/>
          <p:nvPr/>
        </p:nvSpPr>
        <p:spPr>
          <a:xfrm>
            <a:off x="6104234" y="4808483"/>
            <a:ext cx="4238316" cy="144655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kumimoji="0" lang="nl-NL" sz="440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Rockwell" panose="02060603020205020403" pitchFamily="18" charset="0"/>
                <a:ea typeface="+mj-ea"/>
                <a:cs typeface="+mj-cs"/>
              </a:rPr>
              <a:t>Desserts</a:t>
            </a:r>
            <a:br>
              <a:rPr kumimoji="0" lang="nl-NL" sz="440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Rockwell" panose="02060603020205020403" pitchFamily="18" charset="0"/>
                <a:ea typeface="+mj-ea"/>
                <a:cs typeface="+mj-cs"/>
              </a:rPr>
            </a:br>
            <a:r>
              <a:rPr kumimoji="0" lang="nl-NL" sz="440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Rockwell" panose="02060603020205020403" pitchFamily="18" charset="0"/>
                <a:ea typeface="+mj-ea"/>
                <a:cs typeface="+mj-cs"/>
              </a:rPr>
              <a:t>Pure verleiding</a:t>
            </a:r>
            <a:endParaRPr lang="nl-NL" sz="4400" dirty="0">
              <a:solidFill>
                <a:schemeClr val="accent4">
                  <a:lumMod val="60000"/>
                  <a:lumOff val="40000"/>
                </a:schemeClr>
              </a:solidFill>
              <a:latin typeface="Rockwell" panose="02060603020205020403" pitchFamily="18" charset="0"/>
            </a:endParaRP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B51D57DE-8B00-4B3C-A8F2-9153CC92011A}"/>
              </a:ext>
            </a:extLst>
          </p:cNvPr>
          <p:cNvSpPr/>
          <p:nvPr/>
        </p:nvSpPr>
        <p:spPr>
          <a:xfrm>
            <a:off x="-657595" y="2087570"/>
            <a:ext cx="5950949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67551">
              <a:spcAft>
                <a:spcPts val="600"/>
              </a:spcAft>
            </a:pPr>
            <a:r>
              <a:rPr lang="nl-NL" sz="2400" dirty="0">
                <a:solidFill>
                  <a:srgbClr val="FF0000"/>
                </a:solidFill>
              </a:rPr>
              <a:t>              </a:t>
            </a:r>
            <a:endParaRPr lang="nl-NL" sz="1600" dirty="0">
              <a:solidFill>
                <a:prstClr val="white"/>
              </a:solidFill>
              <a:latin typeface="Rockwell" panose="02060603020205020403" pitchFamily="18" charset="0"/>
            </a:endParaRPr>
          </a:p>
          <a:p>
            <a:pPr defTabSz="1067551">
              <a:spcAft>
                <a:spcPts val="600"/>
              </a:spcAft>
            </a:pPr>
            <a:r>
              <a:rPr lang="nl-NL" sz="2400" dirty="0">
                <a:solidFill>
                  <a:srgbClr val="FF0000"/>
                </a:solidFill>
                <a:latin typeface="Rockwell" panose="02060603020205020403" pitchFamily="18" charset="0"/>
              </a:rPr>
              <a:t> </a:t>
            </a:r>
            <a:endParaRPr lang="nl-NL" sz="2400" dirty="0">
              <a:solidFill>
                <a:prstClr val="white"/>
              </a:solidFill>
              <a:latin typeface="Rockwell" panose="02060603020205020403" pitchFamily="18" charset="0"/>
            </a:endParaRP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A54896B-070C-4E16-8FB2-12A0060E60B8}"/>
              </a:ext>
            </a:extLst>
          </p:cNvPr>
          <p:cNvSpPr txBox="1"/>
          <p:nvPr/>
        </p:nvSpPr>
        <p:spPr>
          <a:xfrm>
            <a:off x="0" y="4859632"/>
            <a:ext cx="5453062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067551">
              <a:defRPr/>
            </a:pPr>
            <a:r>
              <a:rPr lang="nl-NL" sz="1600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/>
              </a:rPr>
              <a:t>Sinaasappel sorbetijs</a:t>
            </a:r>
          </a:p>
          <a:p>
            <a:pPr algn="ctr" defTabSz="1067551">
              <a:defRPr/>
            </a:pPr>
            <a:r>
              <a:rPr lang="nl-NL" sz="1200" dirty="0">
                <a:solidFill>
                  <a:prstClr val="white"/>
                </a:solidFill>
                <a:latin typeface="Rockwell" panose="02060603020205020403"/>
              </a:rPr>
              <a:t>Sinaasappel sorbetijs | sinaasappelsaus | </a:t>
            </a:r>
          </a:p>
          <a:p>
            <a:pPr algn="ctr" defTabSz="1067551">
              <a:defRPr/>
            </a:pPr>
            <a:r>
              <a:rPr lang="nl-NL" sz="1200" dirty="0">
                <a:solidFill>
                  <a:prstClr val="white"/>
                </a:solidFill>
                <a:latin typeface="Rockwell" panose="02060603020205020403"/>
              </a:rPr>
              <a:t> stukjes mandarijn| slagroom</a:t>
            </a:r>
          </a:p>
          <a:p>
            <a:pPr algn="ctr" defTabSz="1067551">
              <a:defRPr/>
            </a:pPr>
            <a:r>
              <a:rPr lang="nl-NL" sz="1400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/>
              </a:rPr>
              <a:t>8.9</a:t>
            </a:r>
          </a:p>
          <a:p>
            <a:pPr algn="ctr" defTabSz="1067551">
              <a:defRPr/>
            </a:pPr>
            <a:endParaRPr lang="nl-NL" dirty="0">
              <a:solidFill>
                <a:prstClr val="white"/>
              </a:solidFill>
              <a:latin typeface="Rockwell" panose="02060603020205020403"/>
            </a:endParaRPr>
          </a:p>
          <a:p>
            <a:pPr algn="ctr" defTabSz="1067551">
              <a:defRPr/>
            </a:pPr>
            <a:endParaRPr lang="nl-NL" sz="1400" dirty="0">
              <a:solidFill>
                <a:srgbClr val="92D050"/>
              </a:solidFill>
              <a:latin typeface="Rockwell" panose="02060603020205020403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4CB34F07-1FA8-23B8-66E6-D90F30ACD844}"/>
              </a:ext>
            </a:extLst>
          </p:cNvPr>
          <p:cNvSpPr txBox="1"/>
          <p:nvPr/>
        </p:nvSpPr>
        <p:spPr>
          <a:xfrm>
            <a:off x="4255094" y="6088980"/>
            <a:ext cx="814251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067551">
              <a:defRPr/>
            </a:pPr>
            <a:endParaRPr lang="nl-NL" dirty="0">
              <a:solidFill>
                <a:prstClr val="white"/>
              </a:solidFill>
              <a:latin typeface="Rockwell" panose="02060603020205020403"/>
            </a:endParaRPr>
          </a:p>
          <a:p>
            <a:pPr algn="ctr" defTabSz="1067551">
              <a:defRPr/>
            </a:pPr>
            <a:r>
              <a:rPr lang="nl-NL" sz="1600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/>
              </a:rPr>
              <a:t>Dame Blanche</a:t>
            </a:r>
          </a:p>
          <a:p>
            <a:pPr algn="ctr" defTabSz="1067551">
              <a:defRPr/>
            </a:pPr>
            <a:r>
              <a:rPr lang="nl-NL" sz="1200" dirty="0">
                <a:solidFill>
                  <a:prstClr val="white"/>
                </a:solidFill>
                <a:latin typeface="Rockwell" panose="02060603020205020403"/>
              </a:rPr>
              <a:t>Roomijs | chocoladesaus | chocolade schaafsel |</a:t>
            </a:r>
          </a:p>
          <a:p>
            <a:pPr algn="ctr" defTabSz="1067551">
              <a:defRPr/>
            </a:pPr>
            <a:r>
              <a:rPr lang="nl-NL" sz="1200" dirty="0" err="1">
                <a:solidFill>
                  <a:prstClr val="white"/>
                </a:solidFill>
                <a:latin typeface="Rockwell" panose="02060603020205020403"/>
              </a:rPr>
              <a:t>brownie</a:t>
            </a:r>
            <a:r>
              <a:rPr lang="nl-NL" sz="1200" dirty="0">
                <a:solidFill>
                  <a:prstClr val="white"/>
                </a:solidFill>
                <a:latin typeface="Rockwell" panose="02060603020205020403"/>
              </a:rPr>
              <a:t> | slagroom</a:t>
            </a:r>
          </a:p>
          <a:p>
            <a:pPr algn="ctr" defTabSz="1067551">
              <a:defRPr/>
            </a:pPr>
            <a:r>
              <a:rPr lang="nl-NL" sz="1400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/>
              </a:rPr>
              <a:t>9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4C77EAB1-4761-2039-A8F4-2E597A65E2C4}"/>
              </a:ext>
            </a:extLst>
          </p:cNvPr>
          <p:cNvSpPr txBox="1"/>
          <p:nvPr/>
        </p:nvSpPr>
        <p:spPr>
          <a:xfrm>
            <a:off x="-521566" y="5725029"/>
            <a:ext cx="6493328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067551">
              <a:defRPr/>
            </a:pPr>
            <a:r>
              <a:rPr lang="nl-NL" sz="1600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/>
              </a:rPr>
              <a:t>Mango-passievruchten sorbetijs</a:t>
            </a:r>
          </a:p>
          <a:p>
            <a:pPr algn="ctr" defTabSz="1067551">
              <a:defRPr/>
            </a:pPr>
            <a:r>
              <a:rPr lang="nl-NL" sz="1200" dirty="0">
                <a:solidFill>
                  <a:prstClr val="white"/>
                </a:solidFill>
                <a:latin typeface="Rockwell" panose="02060603020205020403"/>
              </a:rPr>
              <a:t>Fris sorbetijs van mango en passiefruit |</a:t>
            </a:r>
          </a:p>
          <a:p>
            <a:pPr algn="ctr" defTabSz="1067551">
              <a:defRPr/>
            </a:pPr>
            <a:r>
              <a:rPr lang="nl-NL" sz="1200" dirty="0">
                <a:solidFill>
                  <a:prstClr val="white"/>
                </a:solidFill>
                <a:latin typeface="Rockwell" panose="02060603020205020403"/>
              </a:rPr>
              <a:t> compote van tropische fruit | </a:t>
            </a:r>
          </a:p>
          <a:p>
            <a:pPr algn="ctr" defTabSz="1067551">
              <a:defRPr/>
            </a:pPr>
            <a:r>
              <a:rPr lang="nl-NL" sz="1200" dirty="0">
                <a:solidFill>
                  <a:prstClr val="white"/>
                </a:solidFill>
                <a:latin typeface="Rockwell" panose="02060603020205020403"/>
              </a:rPr>
              <a:t>kletskop | slagroom</a:t>
            </a:r>
          </a:p>
          <a:p>
            <a:pPr algn="ctr" defTabSz="1067551">
              <a:defRPr/>
            </a:pPr>
            <a:r>
              <a:rPr lang="nl-NL" sz="1400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/>
              </a:rPr>
              <a:t>9.2</a:t>
            </a:r>
          </a:p>
          <a:p>
            <a:pPr algn="ctr" defTabSz="1067551">
              <a:defRPr/>
            </a:pPr>
            <a:endParaRPr lang="nl-NL" sz="800" dirty="0">
              <a:solidFill>
                <a:srgbClr val="C7CA56"/>
              </a:solidFill>
              <a:latin typeface="Rockwell" panose="02060603020205020403"/>
            </a:endParaRPr>
          </a:p>
          <a:p>
            <a:pPr algn="ctr" defTabSz="1067551">
              <a:defRPr/>
            </a:pPr>
            <a:r>
              <a:rPr lang="nl-NL" sz="1600" dirty="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/>
              </a:rPr>
              <a:t>Koffie compleet</a:t>
            </a:r>
          </a:p>
          <a:p>
            <a:pPr algn="ctr" defTabSz="1067551">
              <a:defRPr/>
            </a:pPr>
            <a:r>
              <a:rPr lang="nl-NL" sz="1200" dirty="0">
                <a:solidFill>
                  <a:schemeClr val="bg1"/>
                </a:solidFill>
                <a:latin typeface="Rockwell" panose="02060603020205020403"/>
              </a:rPr>
              <a:t>Koffie | diverse lekkernijen | slagroom</a:t>
            </a:r>
          </a:p>
          <a:p>
            <a:pPr algn="ctr" defTabSz="1067551">
              <a:defRPr/>
            </a:pPr>
            <a:r>
              <a:rPr lang="nl-NL" sz="1200">
                <a:solidFill>
                  <a:schemeClr val="accent4">
                    <a:lumMod val="60000"/>
                    <a:lumOff val="40000"/>
                  </a:schemeClr>
                </a:solidFill>
                <a:latin typeface="Rockwell" panose="02060603020205020403"/>
              </a:rPr>
              <a:t>11.5</a:t>
            </a:r>
            <a:endParaRPr lang="nl-NL" sz="1200" dirty="0">
              <a:solidFill>
                <a:schemeClr val="accent4">
                  <a:lumMod val="60000"/>
                  <a:lumOff val="40000"/>
                </a:schemeClr>
              </a:solidFill>
              <a:latin typeface="Rockwell" panose="02060603020205020403"/>
            </a:endParaRPr>
          </a:p>
          <a:p>
            <a:pPr algn="ctr" defTabSz="1067551">
              <a:defRPr/>
            </a:pPr>
            <a:endParaRPr lang="nl-NL" dirty="0">
              <a:solidFill>
                <a:prstClr val="white"/>
              </a:solidFill>
              <a:latin typeface="Rockwell" panose="02060603020205020403"/>
            </a:endParaRPr>
          </a:p>
        </p:txBody>
      </p:sp>
      <p:sp>
        <p:nvSpPr>
          <p:cNvPr id="13" name="AutoShape 20" descr="vegan icon PNG">
            <a:extLst>
              <a:ext uri="{FF2B5EF4-FFF2-40B4-BE49-F238E27FC236}">
                <a16:creationId xmlns:a16="http://schemas.microsoft.com/office/drawing/2014/main" id="{C4EC64A5-2076-069C-2F92-82A5118B11D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05115" y="3735388"/>
            <a:ext cx="1200348" cy="1200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935099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7560</TotalTime>
  <Words>169</Words>
  <Application>Microsoft Office PowerPoint</Application>
  <PresentationFormat>Aangepast</PresentationFormat>
  <Paragraphs>54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Rockwell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Restaurant Suyderoogh</dc:creator>
  <cp:lastModifiedBy>Bowling- en Partycentrum Restaurant Suyderoogh</cp:lastModifiedBy>
  <cp:revision>39</cp:revision>
  <cp:lastPrinted>2025-02-19T09:07:41Z</cp:lastPrinted>
  <dcterms:created xsi:type="dcterms:W3CDTF">2021-01-21T14:50:12Z</dcterms:created>
  <dcterms:modified xsi:type="dcterms:W3CDTF">2025-02-25T12:52:25Z</dcterms:modified>
</cp:coreProperties>
</file>